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4"/>
  </p:sldMasterIdLst>
  <p:notesMasterIdLst>
    <p:notesMasterId r:id="rId6"/>
  </p:notesMasterIdLst>
  <p:handoutMasterIdLst>
    <p:handoutMasterId r:id="rId7"/>
  </p:handoutMasterIdLst>
  <p:sldIdLst>
    <p:sldId id="401" r:id="rId5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04B343-27D2-75C6-D94E-56E05916E873}" name="Lucas Hamon" initials="LH" userId="S::lhamon@caphornier.fr::6c5bf609-996a-4ddb-8514-669d6dc03910" providerId="AD"/>
  <p188:author id="{6D59A8B5-E260-3C01-0F5D-7AFEB0DC5CC9}" name="Cyril Yver" initials="CY" userId="S::cyver@caphornier.fr::8b0a0af7-b11c-41c5-a8dc-dae7c2bb707c" providerId="AD"/>
  <p188:author id="{74DEBCF8-ED40-0712-5414-6D9A7A535EAA}" name="Victor Welschinger" initials="" userId="S::vwelschinger@caphornier.fr::5c7acc29-ccdb-47d3-9308-f7dba158d62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76C"/>
    <a:srgbClr val="E16E11"/>
    <a:srgbClr val="2D9FE4"/>
    <a:srgbClr val="0E8D36"/>
    <a:srgbClr val="B4B4B4"/>
    <a:srgbClr val="932840"/>
    <a:srgbClr val="19833D"/>
    <a:srgbClr val="2DAAE1"/>
    <a:srgbClr val="14446F"/>
    <a:srgbClr val="003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620558-CF6F-5A47-865F-A295F4F9997E}" v="63" dt="2026-08-24T15:46:09.4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58"/>
    <p:restoredTop sz="95753"/>
  </p:normalViewPr>
  <p:slideViewPr>
    <p:cSldViewPr snapToGrid="0">
      <p:cViewPr varScale="1">
        <p:scale>
          <a:sx n="56" d="100"/>
          <a:sy n="56" d="100"/>
        </p:scale>
        <p:origin x="131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ACADBEC-BCCF-2379-80A4-DEA3A91C18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3272C1A-2B2E-2670-C251-B8CF2CAA33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09629-6E08-4034-8062-D3C3EAFDA036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FBD2281-C8F3-B71A-8EFE-E4131C4E5D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A82F5B6-8D32-2215-478F-4204D0596B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9521C-FDC0-4820-A192-B2A422ED4D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61990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59F57-3158-4FAC-A0F7-A6B03FE95A05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AE6866-E5EC-4C3B-A525-843A3120C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2955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D4E51-2D42-AA7E-76B7-809DE30A3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C6458C-25CB-1E2B-4864-2046DC05AA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92738E-E37B-96F5-9E2B-470334F77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A032D4F-CEAB-DF97-3E7A-6C90F094E9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E6866-E5EC-4C3B-A525-843A3120C74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4098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E32A-0278-4F16-A1AB-6243D73ECC0F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44C8-C274-4AF5-8477-91720C06D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9412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E32A-0278-4F16-A1AB-6243D73ECC0F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44C8-C274-4AF5-8477-91720C06D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373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E32A-0278-4F16-A1AB-6243D73ECC0F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44C8-C274-4AF5-8477-91720C06D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5507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E32A-0278-4F16-A1AB-6243D73ECC0F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44C8-C274-4AF5-8477-91720C06D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2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E32A-0278-4F16-A1AB-6243D73ECC0F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44C8-C274-4AF5-8477-91720C06D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04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E32A-0278-4F16-A1AB-6243D73ECC0F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44C8-C274-4AF5-8477-91720C06D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150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E32A-0278-4F16-A1AB-6243D73ECC0F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44C8-C274-4AF5-8477-91720C06DD61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3D641F1-B5CA-C817-F438-CA953A4422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275" b="47275"/>
          <a:stretch/>
        </p:blipFill>
        <p:spPr>
          <a:xfrm>
            <a:off x="1" y="-1551"/>
            <a:ext cx="12192001" cy="336831"/>
          </a:xfrm>
          <a:prstGeom prst="rect">
            <a:avLst/>
          </a:prstGeom>
        </p:spPr>
      </p:pic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23F6C6A9-8BCE-3A68-E935-57652A6CCA92}"/>
              </a:ext>
            </a:extLst>
          </p:cNvPr>
          <p:cNvSpPr/>
          <p:nvPr userDrawn="1"/>
        </p:nvSpPr>
        <p:spPr>
          <a:xfrm rot="10800000">
            <a:off x="188615" y="-6631"/>
            <a:ext cx="11810879" cy="235232"/>
          </a:xfrm>
          <a:prstGeom prst="round2SameRect">
            <a:avLst/>
          </a:prstGeom>
          <a:gradFill>
            <a:gsLst>
              <a:gs pos="0">
                <a:srgbClr val="0077BE">
                  <a:alpha val="79000"/>
                </a:srgbClr>
              </a:gs>
              <a:gs pos="98155">
                <a:srgbClr val="FF9900">
                  <a:alpha val="79000"/>
                </a:srgbClr>
              </a:gs>
              <a:gs pos="38000">
                <a:srgbClr val="3AB9D4"/>
              </a:gs>
            </a:gsLst>
            <a:lin ang="7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55"/>
          </a:p>
        </p:txBody>
      </p:sp>
      <p:sp>
        <p:nvSpPr>
          <p:cNvPr id="7" name="Rectangle : avec coins arrondis en haut 6">
            <a:extLst>
              <a:ext uri="{FF2B5EF4-FFF2-40B4-BE49-F238E27FC236}">
                <a16:creationId xmlns:a16="http://schemas.microsoft.com/office/drawing/2014/main" id="{B7B02562-8E85-1BAF-8980-D43646122A11}"/>
              </a:ext>
            </a:extLst>
          </p:cNvPr>
          <p:cNvSpPr/>
          <p:nvPr userDrawn="1"/>
        </p:nvSpPr>
        <p:spPr>
          <a:xfrm rot="10800000">
            <a:off x="680065" y="-6633"/>
            <a:ext cx="922547" cy="365124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55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299048-D161-2A57-CC29-CE24610FD0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4451" y="36096"/>
            <a:ext cx="658505" cy="24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26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E32A-0278-4F16-A1AB-6243D73ECC0F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44C8-C274-4AF5-8477-91720C06D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506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E32A-0278-4F16-A1AB-6243D73ECC0F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44C8-C274-4AF5-8477-91720C06D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6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E32A-0278-4F16-A1AB-6243D73ECC0F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44C8-C274-4AF5-8477-91720C06D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929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E32A-0278-4F16-A1AB-6243D73ECC0F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44C8-C274-4AF5-8477-91720C06D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880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5DEDF1-F1E4-BB06-57EE-E2CDC4D4C1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" r="494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 : avec coins arrondis en haut 7">
            <a:extLst>
              <a:ext uri="{FF2B5EF4-FFF2-40B4-BE49-F238E27FC236}">
                <a16:creationId xmlns:a16="http://schemas.microsoft.com/office/drawing/2014/main" id="{60939E2C-2354-B112-C76E-C311223691EB}"/>
              </a:ext>
            </a:extLst>
          </p:cNvPr>
          <p:cNvSpPr/>
          <p:nvPr userDrawn="1"/>
        </p:nvSpPr>
        <p:spPr>
          <a:xfrm rot="16200000">
            <a:off x="2668384" y="-2665616"/>
            <a:ext cx="6858000" cy="12189232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0077BE">
                  <a:alpha val="79000"/>
                </a:srgbClr>
              </a:gs>
              <a:gs pos="98155">
                <a:srgbClr val="FF9900">
                  <a:alpha val="79000"/>
                </a:srgbClr>
              </a:gs>
              <a:gs pos="38000">
                <a:srgbClr val="3AB9D4">
                  <a:alpha val="77000"/>
                </a:srgbClr>
              </a:gs>
            </a:gsLst>
            <a:lin ang="7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55"/>
          </a:p>
        </p:txBody>
      </p:sp>
      <p:sp>
        <p:nvSpPr>
          <p:cNvPr id="9" name="Rectangle : avec coins arrondis en haut 8">
            <a:extLst>
              <a:ext uri="{FF2B5EF4-FFF2-40B4-BE49-F238E27FC236}">
                <a16:creationId xmlns:a16="http://schemas.microsoft.com/office/drawing/2014/main" id="{E272AAD5-1E0C-FF48-A9B0-E3CED916B88E}"/>
              </a:ext>
            </a:extLst>
          </p:cNvPr>
          <p:cNvSpPr/>
          <p:nvPr userDrawn="1"/>
        </p:nvSpPr>
        <p:spPr>
          <a:xfrm rot="10800000">
            <a:off x="10032999" y="-25963"/>
            <a:ext cx="1508700" cy="745924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55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CB3240-CE31-2A7F-0064-819F84EF76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71757" y="88039"/>
            <a:ext cx="1231184" cy="467118"/>
          </a:xfrm>
          <a:prstGeom prst="rect">
            <a:avLst/>
          </a:prstGeom>
        </p:spPr>
      </p:pic>
      <p:sp>
        <p:nvSpPr>
          <p:cNvPr id="11" name="Rectangle : avec coins arrondis en haut 10">
            <a:extLst>
              <a:ext uri="{FF2B5EF4-FFF2-40B4-BE49-F238E27FC236}">
                <a16:creationId xmlns:a16="http://schemas.microsoft.com/office/drawing/2014/main" id="{5220D179-DC75-01B9-1A64-54BD372CCE13}"/>
              </a:ext>
            </a:extLst>
          </p:cNvPr>
          <p:cNvSpPr/>
          <p:nvPr userDrawn="1"/>
        </p:nvSpPr>
        <p:spPr>
          <a:xfrm rot="5400000">
            <a:off x="-789477" y="1083774"/>
            <a:ext cx="6284304" cy="4705351"/>
          </a:xfrm>
          <a:prstGeom prst="round2SameRect">
            <a:avLst>
              <a:gd name="adj1" fmla="val 3959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55"/>
          </a:p>
        </p:txBody>
      </p:sp>
      <p:sp>
        <p:nvSpPr>
          <p:cNvPr id="12" name="Rectangle : avec coins arrondis en haut 11">
            <a:extLst>
              <a:ext uri="{FF2B5EF4-FFF2-40B4-BE49-F238E27FC236}">
                <a16:creationId xmlns:a16="http://schemas.microsoft.com/office/drawing/2014/main" id="{585A2F4E-79E3-9152-6482-7A246EC172DF}"/>
              </a:ext>
            </a:extLst>
          </p:cNvPr>
          <p:cNvSpPr/>
          <p:nvPr userDrawn="1"/>
        </p:nvSpPr>
        <p:spPr>
          <a:xfrm>
            <a:off x="7097242" y="5088305"/>
            <a:ext cx="4078759" cy="1763064"/>
          </a:xfrm>
          <a:prstGeom prst="round2SameRect">
            <a:avLst>
              <a:gd name="adj1" fmla="val 3959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55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9EA4D48-64E9-59ED-353D-278C9FCA9EB7}"/>
              </a:ext>
            </a:extLst>
          </p:cNvPr>
          <p:cNvGrpSpPr/>
          <p:nvPr userDrawn="1"/>
        </p:nvGrpSpPr>
        <p:grpSpPr>
          <a:xfrm>
            <a:off x="6129397" y="895598"/>
            <a:ext cx="4187123" cy="3533765"/>
            <a:chOff x="-7822823" y="1172081"/>
            <a:chExt cx="5085362" cy="4291844"/>
          </a:xfrm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684BDA9E-2954-8D8F-695A-9828C0AB670D}"/>
                </a:ext>
              </a:extLst>
            </p:cNvPr>
            <p:cNvSpPr>
              <a:spLocks/>
            </p:cNvSpPr>
            <p:nvPr/>
          </p:nvSpPr>
          <p:spPr>
            <a:xfrm>
              <a:off x="-6908772" y="1172081"/>
              <a:ext cx="4171311" cy="4291844"/>
            </a:xfrm>
            <a:custGeom>
              <a:avLst/>
              <a:gdLst>
                <a:gd name="connsiteX0" fmla="*/ 5972562 w 6099405"/>
                <a:gd name="connsiteY0" fmla="*/ 4770472 h 6275463"/>
                <a:gd name="connsiteX1" fmla="*/ 5922465 w 6099405"/>
                <a:gd name="connsiteY1" fmla="*/ 4768086 h 6275463"/>
                <a:gd name="connsiteX2" fmla="*/ 5807266 w 6099405"/>
                <a:gd name="connsiteY2" fmla="*/ 4757351 h 6275463"/>
                <a:gd name="connsiteX3" fmla="*/ 5684158 w 6099405"/>
                <a:gd name="connsiteY3" fmla="*/ 4616037 h 6275463"/>
                <a:gd name="connsiteX4" fmla="*/ 5699853 w 6099405"/>
                <a:gd name="connsiteY4" fmla="*/ 4464050 h 6275463"/>
                <a:gd name="connsiteX5" fmla="*/ 5599784 w 6099405"/>
                <a:gd name="connsiteY5" fmla="*/ 4268935 h 6275463"/>
                <a:gd name="connsiteX6" fmla="*/ 5566700 w 6099405"/>
                <a:gd name="connsiteY6" fmla="*/ 4253617 h 6275463"/>
                <a:gd name="connsiteX7" fmla="*/ 5582457 w 6099405"/>
                <a:gd name="connsiteY7" fmla="*/ 4239304 h 6275463"/>
                <a:gd name="connsiteX8" fmla="*/ 5631675 w 6099405"/>
                <a:gd name="connsiteY8" fmla="*/ 4200506 h 6275463"/>
                <a:gd name="connsiteX9" fmla="*/ 5690185 w 6099405"/>
                <a:gd name="connsiteY9" fmla="*/ 3875063 h 6275463"/>
                <a:gd name="connsiteX10" fmla="*/ 5578565 w 6099405"/>
                <a:gd name="connsiteY10" fmla="*/ 3697463 h 6275463"/>
                <a:gd name="connsiteX11" fmla="*/ 5569399 w 6099405"/>
                <a:gd name="connsiteY11" fmla="*/ 3646549 h 6275463"/>
                <a:gd name="connsiteX12" fmla="*/ 5550314 w 6099405"/>
                <a:gd name="connsiteY12" fmla="*/ 3281995 h 6275463"/>
                <a:gd name="connsiteX13" fmla="*/ 5319416 w 6099405"/>
                <a:gd name="connsiteY13" fmla="*/ 3193415 h 6275463"/>
                <a:gd name="connsiteX14" fmla="*/ 5234853 w 6099405"/>
                <a:gd name="connsiteY14" fmla="*/ 3231145 h 6275463"/>
                <a:gd name="connsiteX15" fmla="*/ 5228826 w 6099405"/>
                <a:gd name="connsiteY15" fmla="*/ 3225432 h 6275463"/>
                <a:gd name="connsiteX16" fmla="*/ 5297129 w 6099405"/>
                <a:gd name="connsiteY16" fmla="*/ 3147398 h 6275463"/>
                <a:gd name="connsiteX17" fmla="*/ 5636321 w 6099405"/>
                <a:gd name="connsiteY17" fmla="*/ 2661368 h 6275463"/>
                <a:gd name="connsiteX18" fmla="*/ 5775187 w 6099405"/>
                <a:gd name="connsiteY18" fmla="*/ 2607190 h 6275463"/>
                <a:gd name="connsiteX19" fmla="*/ 5860314 w 6099405"/>
                <a:gd name="connsiteY19" fmla="*/ 2388972 h 6275463"/>
                <a:gd name="connsiteX20" fmla="*/ 5864018 w 6099405"/>
                <a:gd name="connsiteY20" fmla="*/ 2391546 h 6275463"/>
                <a:gd name="connsiteX21" fmla="*/ 5858431 w 6099405"/>
                <a:gd name="connsiteY21" fmla="*/ 2351682 h 6275463"/>
                <a:gd name="connsiteX22" fmla="*/ 5887874 w 6099405"/>
                <a:gd name="connsiteY22" fmla="*/ 2022158 h 6275463"/>
                <a:gd name="connsiteX23" fmla="*/ 6085124 w 6099405"/>
                <a:gd name="connsiteY23" fmla="*/ 1515411 h 6275463"/>
                <a:gd name="connsiteX24" fmla="*/ 6059824 w 6099405"/>
                <a:gd name="connsiteY24" fmla="*/ 1401028 h 6275463"/>
                <a:gd name="connsiteX25" fmla="*/ 5805823 w 6099405"/>
                <a:gd name="connsiteY25" fmla="*/ 1319291 h 6275463"/>
                <a:gd name="connsiteX26" fmla="*/ 5640025 w 6099405"/>
                <a:gd name="connsiteY26" fmla="*/ 1310314 h 6275463"/>
                <a:gd name="connsiteX27" fmla="*/ 5374912 w 6099405"/>
                <a:gd name="connsiteY27" fmla="*/ 1194739 h 6275463"/>
                <a:gd name="connsiteX28" fmla="*/ 5136856 w 6099405"/>
                <a:gd name="connsiteY28" fmla="*/ 1085755 h 6275463"/>
                <a:gd name="connsiteX29" fmla="*/ 5003891 w 6099405"/>
                <a:gd name="connsiteY29" fmla="*/ 1065980 h 6275463"/>
                <a:gd name="connsiteX30" fmla="*/ 4682340 w 6099405"/>
                <a:gd name="connsiteY30" fmla="*/ 913491 h 6275463"/>
                <a:gd name="connsiteX31" fmla="*/ 4550820 w 6099405"/>
                <a:gd name="connsiteY31" fmla="*/ 757989 h 6275463"/>
                <a:gd name="connsiteX32" fmla="*/ 4385650 w 6099405"/>
                <a:gd name="connsiteY32" fmla="*/ 708959 h 6275463"/>
                <a:gd name="connsiteX33" fmla="*/ 4314835 w 6099405"/>
                <a:gd name="connsiteY33" fmla="*/ 734071 h 6275463"/>
                <a:gd name="connsiteX34" fmla="*/ 4252622 w 6099405"/>
                <a:gd name="connsiteY34" fmla="*/ 704000 h 6275463"/>
                <a:gd name="connsiteX35" fmla="*/ 4224497 w 6099405"/>
                <a:gd name="connsiteY35" fmla="*/ 634378 h 6275463"/>
                <a:gd name="connsiteX36" fmla="*/ 3999311 w 6099405"/>
                <a:gd name="connsiteY36" fmla="*/ 439138 h 6275463"/>
                <a:gd name="connsiteX37" fmla="*/ 3550634 w 6099405"/>
                <a:gd name="connsiteY37" fmla="*/ 81426 h 6275463"/>
                <a:gd name="connsiteX38" fmla="*/ 3361482 w 6099405"/>
                <a:gd name="connsiteY38" fmla="*/ 15195 h 6275463"/>
                <a:gd name="connsiteX39" fmla="*/ 3205666 w 6099405"/>
                <a:gd name="connsiteY39" fmla="*/ 56315 h 6275463"/>
                <a:gd name="connsiteX40" fmla="*/ 3205541 w 6099405"/>
                <a:gd name="connsiteY40" fmla="*/ 56126 h 6275463"/>
                <a:gd name="connsiteX41" fmla="*/ 3202276 w 6099405"/>
                <a:gd name="connsiteY41" fmla="*/ 57319 h 6275463"/>
                <a:gd name="connsiteX42" fmla="*/ 3190411 w 6099405"/>
                <a:gd name="connsiteY42" fmla="*/ 60835 h 6275463"/>
                <a:gd name="connsiteX43" fmla="*/ 3190285 w 6099405"/>
                <a:gd name="connsiteY43" fmla="*/ 61651 h 6275463"/>
                <a:gd name="connsiteX44" fmla="*/ 3124117 w 6099405"/>
                <a:gd name="connsiteY44" fmla="*/ 86637 h 6275463"/>
                <a:gd name="connsiteX45" fmla="*/ 2946517 w 6099405"/>
                <a:gd name="connsiteY45" fmla="*/ 369767 h 6275463"/>
                <a:gd name="connsiteX46" fmla="*/ 2940867 w 6099405"/>
                <a:gd name="connsiteY46" fmla="*/ 623204 h 6275463"/>
                <a:gd name="connsiteX47" fmla="*/ 2901442 w 6099405"/>
                <a:gd name="connsiteY47" fmla="*/ 712098 h 6275463"/>
                <a:gd name="connsiteX48" fmla="*/ 2829624 w 6099405"/>
                <a:gd name="connsiteY48" fmla="*/ 771298 h 6275463"/>
                <a:gd name="connsiteX49" fmla="*/ 2558421 w 6099405"/>
                <a:gd name="connsiteY49" fmla="*/ 892460 h 6275463"/>
                <a:gd name="connsiteX50" fmla="*/ 2321495 w 6099405"/>
                <a:gd name="connsiteY50" fmla="*/ 990458 h 6275463"/>
                <a:gd name="connsiteX51" fmla="*/ 2293747 w 6099405"/>
                <a:gd name="connsiteY51" fmla="*/ 1201456 h 6275463"/>
                <a:gd name="connsiteX52" fmla="*/ 2298832 w 6099405"/>
                <a:gd name="connsiteY52" fmla="*/ 1209052 h 6275463"/>
                <a:gd name="connsiteX53" fmla="*/ 2151240 w 6099405"/>
                <a:gd name="connsiteY53" fmla="*/ 1209617 h 6275463"/>
                <a:gd name="connsiteX54" fmla="*/ 1847581 w 6099405"/>
                <a:gd name="connsiteY54" fmla="*/ 1155942 h 6275463"/>
                <a:gd name="connsiteX55" fmla="*/ 1834523 w 6099405"/>
                <a:gd name="connsiteY55" fmla="*/ 1154058 h 6275463"/>
                <a:gd name="connsiteX56" fmla="*/ 1812927 w 6099405"/>
                <a:gd name="connsiteY56" fmla="*/ 1075146 h 6275463"/>
                <a:gd name="connsiteX57" fmla="*/ 1778776 w 6099405"/>
                <a:gd name="connsiteY57" fmla="*/ 991399 h 6275463"/>
                <a:gd name="connsiteX58" fmla="*/ 1655667 w 6099405"/>
                <a:gd name="connsiteY58" fmla="*/ 941051 h 6275463"/>
                <a:gd name="connsiteX59" fmla="*/ 1555159 w 6099405"/>
                <a:gd name="connsiteY59" fmla="*/ 931132 h 6275463"/>
                <a:gd name="connsiteX60" fmla="*/ 1514227 w 6099405"/>
                <a:gd name="connsiteY60" fmla="*/ 915563 h 6275463"/>
                <a:gd name="connsiteX61" fmla="*/ 1406437 w 6099405"/>
                <a:gd name="connsiteY61" fmla="*/ 963023 h 6275463"/>
                <a:gd name="connsiteX62" fmla="*/ 1379379 w 6099405"/>
                <a:gd name="connsiteY62" fmla="*/ 1177035 h 6275463"/>
                <a:gd name="connsiteX63" fmla="*/ 1442409 w 6099405"/>
                <a:gd name="connsiteY63" fmla="*/ 1274467 h 6275463"/>
                <a:gd name="connsiteX64" fmla="*/ 1485663 w 6099405"/>
                <a:gd name="connsiteY64" fmla="*/ 1350178 h 6275463"/>
                <a:gd name="connsiteX65" fmla="*/ 1507698 w 6099405"/>
                <a:gd name="connsiteY65" fmla="*/ 1687675 h 6275463"/>
                <a:gd name="connsiteX66" fmla="*/ 1424705 w 6099405"/>
                <a:gd name="connsiteY66" fmla="*/ 1676940 h 6275463"/>
                <a:gd name="connsiteX67" fmla="*/ 1332107 w 6099405"/>
                <a:gd name="connsiteY67" fmla="*/ 1648061 h 6275463"/>
                <a:gd name="connsiteX68" fmla="*/ 1050546 w 6099405"/>
                <a:gd name="connsiteY68" fmla="*/ 1692571 h 6275463"/>
                <a:gd name="connsiteX69" fmla="*/ 1016771 w 6099405"/>
                <a:gd name="connsiteY69" fmla="*/ 1635882 h 6275463"/>
                <a:gd name="connsiteX70" fmla="*/ 960459 w 6099405"/>
                <a:gd name="connsiteY70" fmla="*/ 1553329 h 6275463"/>
                <a:gd name="connsiteX71" fmla="*/ 736717 w 6099405"/>
                <a:gd name="connsiteY71" fmla="*/ 1502667 h 6275463"/>
                <a:gd name="connsiteX72" fmla="*/ 652217 w 6099405"/>
                <a:gd name="connsiteY72" fmla="*/ 1550064 h 6275463"/>
                <a:gd name="connsiteX73" fmla="*/ 496087 w 6099405"/>
                <a:gd name="connsiteY73" fmla="*/ 1596018 h 6275463"/>
                <a:gd name="connsiteX74" fmla="*/ 273538 w 6099405"/>
                <a:gd name="connsiteY74" fmla="*/ 1597902 h 6275463"/>
                <a:gd name="connsiteX75" fmla="*/ 74467 w 6099405"/>
                <a:gd name="connsiteY75" fmla="*/ 1647999 h 6275463"/>
                <a:gd name="connsiteX76" fmla="*/ 32845 w 6099405"/>
                <a:gd name="connsiteY76" fmla="*/ 1846441 h 6275463"/>
                <a:gd name="connsiteX77" fmla="*/ 131093 w 6099405"/>
                <a:gd name="connsiteY77" fmla="*/ 1942429 h 6275463"/>
                <a:gd name="connsiteX78" fmla="*/ 173532 w 6099405"/>
                <a:gd name="connsiteY78" fmla="*/ 1980097 h 6275463"/>
                <a:gd name="connsiteX79" fmla="*/ 157837 w 6099405"/>
                <a:gd name="connsiteY79" fmla="*/ 1987567 h 6275463"/>
                <a:gd name="connsiteX80" fmla="*/ 135739 w 6099405"/>
                <a:gd name="connsiteY80" fmla="*/ 2170190 h 6275463"/>
                <a:gd name="connsiteX81" fmla="*/ 159092 w 6099405"/>
                <a:gd name="connsiteY81" fmla="*/ 2205534 h 6275463"/>
                <a:gd name="connsiteX82" fmla="*/ 325141 w 6099405"/>
                <a:gd name="connsiteY82" fmla="*/ 2287083 h 6275463"/>
                <a:gd name="connsiteX83" fmla="*/ 431300 w 6099405"/>
                <a:gd name="connsiteY83" fmla="*/ 2290285 h 6275463"/>
                <a:gd name="connsiteX84" fmla="*/ 599358 w 6099405"/>
                <a:gd name="connsiteY84" fmla="*/ 2359404 h 6275463"/>
                <a:gd name="connsiteX85" fmla="*/ 600488 w 6099405"/>
                <a:gd name="connsiteY85" fmla="*/ 2359843 h 6275463"/>
                <a:gd name="connsiteX86" fmla="*/ 779218 w 6099405"/>
                <a:gd name="connsiteY86" fmla="*/ 2476737 h 6275463"/>
                <a:gd name="connsiteX87" fmla="*/ 834777 w 6099405"/>
                <a:gd name="connsiteY87" fmla="*/ 2505677 h 6275463"/>
                <a:gd name="connsiteX88" fmla="*/ 853924 w 6099405"/>
                <a:gd name="connsiteY88" fmla="*/ 2511767 h 6275463"/>
                <a:gd name="connsiteX89" fmla="*/ 897116 w 6099405"/>
                <a:gd name="connsiteY89" fmla="*/ 2518547 h 6275463"/>
                <a:gd name="connsiteX90" fmla="*/ 988646 w 6099405"/>
                <a:gd name="connsiteY90" fmla="*/ 2538448 h 6275463"/>
                <a:gd name="connsiteX91" fmla="*/ 1007606 w 6099405"/>
                <a:gd name="connsiteY91" fmla="*/ 2575424 h 6275463"/>
                <a:gd name="connsiteX92" fmla="*/ 1078231 w 6099405"/>
                <a:gd name="connsiteY92" fmla="*/ 2712846 h 6275463"/>
                <a:gd name="connsiteX93" fmla="*/ 1123118 w 6099405"/>
                <a:gd name="connsiteY93" fmla="*/ 2726469 h 6275463"/>
                <a:gd name="connsiteX94" fmla="*/ 1141135 w 6099405"/>
                <a:gd name="connsiteY94" fmla="*/ 2742791 h 6275463"/>
                <a:gd name="connsiteX95" fmla="*/ 1177296 w 6099405"/>
                <a:gd name="connsiteY95" fmla="*/ 2828107 h 6275463"/>
                <a:gd name="connsiteX96" fmla="*/ 1192865 w 6099405"/>
                <a:gd name="connsiteY96" fmla="*/ 2917755 h 6275463"/>
                <a:gd name="connsiteX97" fmla="*/ 1192551 w 6099405"/>
                <a:gd name="connsiteY97" fmla="*/ 3022909 h 6275463"/>
                <a:gd name="connsiteX98" fmla="*/ 1332672 w 6099405"/>
                <a:gd name="connsiteY98" fmla="*/ 3247467 h 6275463"/>
                <a:gd name="connsiteX99" fmla="*/ 1333300 w 6099405"/>
                <a:gd name="connsiteY99" fmla="*/ 3246463 h 6275463"/>
                <a:gd name="connsiteX100" fmla="*/ 1429728 w 6099405"/>
                <a:gd name="connsiteY100" fmla="*/ 3332971 h 6275463"/>
                <a:gd name="connsiteX101" fmla="*/ 1445736 w 6099405"/>
                <a:gd name="connsiteY101" fmla="*/ 3346845 h 6275463"/>
                <a:gd name="connsiteX102" fmla="*/ 1591256 w 6099405"/>
                <a:gd name="connsiteY102" fmla="*/ 3444780 h 6275463"/>
                <a:gd name="connsiteX103" fmla="*/ 1635955 w 6099405"/>
                <a:gd name="connsiteY103" fmla="*/ 3517917 h 6275463"/>
                <a:gd name="connsiteX104" fmla="*/ 1639659 w 6099405"/>
                <a:gd name="connsiteY104" fmla="*/ 3570776 h 6275463"/>
                <a:gd name="connsiteX105" fmla="*/ 1626036 w 6099405"/>
                <a:gd name="connsiteY105" fmla="*/ 3599591 h 6275463"/>
                <a:gd name="connsiteX106" fmla="*/ 1577571 w 6099405"/>
                <a:gd name="connsiteY106" fmla="*/ 3650818 h 6275463"/>
                <a:gd name="connsiteX107" fmla="*/ 1601552 w 6099405"/>
                <a:gd name="connsiteY107" fmla="*/ 3777694 h 6275463"/>
                <a:gd name="connsiteX108" fmla="*/ 1698796 w 6099405"/>
                <a:gd name="connsiteY108" fmla="*/ 3875251 h 6275463"/>
                <a:gd name="connsiteX109" fmla="*/ 1754104 w 6099405"/>
                <a:gd name="connsiteY109" fmla="*/ 3941671 h 6275463"/>
                <a:gd name="connsiteX110" fmla="*/ 1717692 w 6099405"/>
                <a:gd name="connsiteY110" fmla="*/ 3931061 h 6275463"/>
                <a:gd name="connsiteX111" fmla="*/ 1541473 w 6099405"/>
                <a:gd name="connsiteY111" fmla="*/ 4032135 h 6275463"/>
                <a:gd name="connsiteX112" fmla="*/ 1538083 w 6099405"/>
                <a:gd name="connsiteY112" fmla="*/ 4151100 h 6275463"/>
                <a:gd name="connsiteX113" fmla="*/ 1523456 w 6099405"/>
                <a:gd name="connsiteY113" fmla="*/ 4303149 h 6275463"/>
                <a:gd name="connsiteX114" fmla="*/ 1573553 w 6099405"/>
                <a:gd name="connsiteY114" fmla="*/ 4528775 h 6275463"/>
                <a:gd name="connsiteX115" fmla="*/ 1554908 w 6099405"/>
                <a:gd name="connsiteY115" fmla="*/ 4548864 h 6275463"/>
                <a:gd name="connsiteX116" fmla="*/ 1511340 w 6099405"/>
                <a:gd name="connsiteY116" fmla="*/ 4628404 h 6275463"/>
                <a:gd name="connsiteX117" fmla="*/ 1447494 w 6099405"/>
                <a:gd name="connsiteY117" fmla="*/ 4951085 h 6275463"/>
                <a:gd name="connsiteX118" fmla="*/ 1316538 w 6099405"/>
                <a:gd name="connsiteY118" fmla="*/ 5281676 h 6275463"/>
                <a:gd name="connsiteX119" fmla="*/ 1257275 w 6099405"/>
                <a:gd name="connsiteY119" fmla="*/ 5345019 h 6275463"/>
                <a:gd name="connsiteX120" fmla="*/ 1206550 w 6099405"/>
                <a:gd name="connsiteY120" fmla="*/ 5424497 h 6275463"/>
                <a:gd name="connsiteX121" fmla="*/ 1268513 w 6099405"/>
                <a:gd name="connsiteY121" fmla="*/ 5499203 h 6275463"/>
                <a:gd name="connsiteX122" fmla="*/ 1378061 w 6099405"/>
                <a:gd name="connsiteY122" fmla="*/ 5564430 h 6275463"/>
                <a:gd name="connsiteX123" fmla="*/ 1400536 w 6099405"/>
                <a:gd name="connsiteY123" fmla="*/ 5606492 h 6275463"/>
                <a:gd name="connsiteX124" fmla="*/ 1434875 w 6099405"/>
                <a:gd name="connsiteY124" fmla="*/ 5677180 h 6275463"/>
                <a:gd name="connsiteX125" fmla="*/ 1512030 w 6099405"/>
                <a:gd name="connsiteY125" fmla="*/ 5740523 h 6275463"/>
                <a:gd name="connsiteX126" fmla="*/ 2004652 w 6099405"/>
                <a:gd name="connsiteY126" fmla="*/ 5962194 h 6275463"/>
                <a:gd name="connsiteX127" fmla="*/ 2340266 w 6099405"/>
                <a:gd name="connsiteY127" fmla="*/ 6016560 h 6275463"/>
                <a:gd name="connsiteX128" fmla="*/ 2519184 w 6099405"/>
                <a:gd name="connsiteY128" fmla="*/ 5940536 h 6275463"/>
                <a:gd name="connsiteX129" fmla="*/ 2622392 w 6099405"/>
                <a:gd name="connsiteY129" fmla="*/ 5921388 h 6275463"/>
                <a:gd name="connsiteX130" fmla="*/ 2652086 w 6099405"/>
                <a:gd name="connsiteY130" fmla="*/ 5938903 h 6275463"/>
                <a:gd name="connsiteX131" fmla="*/ 2925235 w 6099405"/>
                <a:gd name="connsiteY131" fmla="*/ 6057492 h 6275463"/>
                <a:gd name="connsiteX132" fmla="*/ 2942625 w 6099405"/>
                <a:gd name="connsiteY132" fmla="*/ 6074756 h 6275463"/>
                <a:gd name="connsiteX133" fmla="*/ 3059644 w 6099405"/>
                <a:gd name="connsiteY133" fmla="*/ 6205084 h 6275463"/>
                <a:gd name="connsiteX134" fmla="*/ 3370397 w 6099405"/>
                <a:gd name="connsiteY134" fmla="*/ 6274266 h 6275463"/>
                <a:gd name="connsiteX135" fmla="*/ 3615484 w 6099405"/>
                <a:gd name="connsiteY135" fmla="*/ 6223980 h 6275463"/>
                <a:gd name="connsiteX136" fmla="*/ 3738090 w 6099405"/>
                <a:gd name="connsiteY136" fmla="*/ 6177587 h 6275463"/>
                <a:gd name="connsiteX137" fmla="*/ 3803442 w 6099405"/>
                <a:gd name="connsiteY137" fmla="*/ 6072621 h 6275463"/>
                <a:gd name="connsiteX138" fmla="*/ 3774501 w 6099405"/>
                <a:gd name="connsiteY138" fmla="*/ 5871417 h 6275463"/>
                <a:gd name="connsiteX139" fmla="*/ 3930506 w 6099405"/>
                <a:gd name="connsiteY139" fmla="*/ 5633424 h 6275463"/>
                <a:gd name="connsiteX140" fmla="*/ 4038673 w 6099405"/>
                <a:gd name="connsiteY140" fmla="*/ 5551435 h 6275463"/>
                <a:gd name="connsiteX141" fmla="*/ 4261913 w 6099405"/>
                <a:gd name="connsiteY141" fmla="*/ 5455761 h 6275463"/>
                <a:gd name="connsiteX142" fmla="*/ 4377363 w 6099405"/>
                <a:gd name="connsiteY142" fmla="*/ 5482944 h 6275463"/>
                <a:gd name="connsiteX143" fmla="*/ 4643983 w 6099405"/>
                <a:gd name="connsiteY143" fmla="*/ 5550556 h 6275463"/>
                <a:gd name="connsiteX144" fmla="*/ 4863770 w 6099405"/>
                <a:gd name="connsiteY144" fmla="*/ 5627837 h 6275463"/>
                <a:gd name="connsiteX145" fmla="*/ 5229266 w 6099405"/>
                <a:gd name="connsiteY145" fmla="*/ 5739519 h 6275463"/>
                <a:gd name="connsiteX146" fmla="*/ 5592941 w 6099405"/>
                <a:gd name="connsiteY146" fmla="*/ 5519669 h 6275463"/>
                <a:gd name="connsiteX147" fmla="*/ 5651513 w 6099405"/>
                <a:gd name="connsiteY147" fmla="*/ 5424058 h 6275463"/>
                <a:gd name="connsiteX148" fmla="*/ 5873247 w 6099405"/>
                <a:gd name="connsiteY148" fmla="*/ 5227373 h 6275463"/>
                <a:gd name="connsiteX149" fmla="*/ 6048273 w 6099405"/>
                <a:gd name="connsiteY149" fmla="*/ 5043181 h 6275463"/>
                <a:gd name="connsiteX150" fmla="*/ 6093850 w 6099405"/>
                <a:gd name="connsiteY150" fmla="*/ 4940790 h 6275463"/>
                <a:gd name="connsiteX151" fmla="*/ 5972562 w 6099405"/>
                <a:gd name="connsiteY151" fmla="*/ 4770472 h 627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</a:cxnLst>
              <a:rect l="l" t="t" r="r" b="b"/>
              <a:pathLst>
                <a:path w="6099405" h="6275463">
                  <a:moveTo>
                    <a:pt x="5972562" y="4770472"/>
                  </a:moveTo>
                  <a:cubicBezTo>
                    <a:pt x="5955989" y="4768714"/>
                    <a:pt x="5939164" y="4769404"/>
                    <a:pt x="5922465" y="4768086"/>
                  </a:cubicBezTo>
                  <a:cubicBezTo>
                    <a:pt x="5883982" y="4765010"/>
                    <a:pt x="5845059" y="4764194"/>
                    <a:pt x="5807266" y="4757351"/>
                  </a:cubicBezTo>
                  <a:cubicBezTo>
                    <a:pt x="5725027" y="4742535"/>
                    <a:pt x="5685414" y="4699218"/>
                    <a:pt x="5684158" y="4616037"/>
                  </a:cubicBezTo>
                  <a:cubicBezTo>
                    <a:pt x="5683342" y="4565437"/>
                    <a:pt x="5691126" y="4514210"/>
                    <a:pt x="5699853" y="4464050"/>
                  </a:cubicBezTo>
                  <a:cubicBezTo>
                    <a:pt x="5716552" y="4368376"/>
                    <a:pt x="5687736" y="4309238"/>
                    <a:pt x="5599784" y="4268935"/>
                  </a:cubicBezTo>
                  <a:cubicBezTo>
                    <a:pt x="5589551" y="4264226"/>
                    <a:pt x="5579381" y="4259455"/>
                    <a:pt x="5566700" y="4253617"/>
                  </a:cubicBezTo>
                  <a:cubicBezTo>
                    <a:pt x="5573543" y="4247339"/>
                    <a:pt x="5577749" y="4243007"/>
                    <a:pt x="5582457" y="4239304"/>
                  </a:cubicBezTo>
                  <a:cubicBezTo>
                    <a:pt x="5598780" y="4226308"/>
                    <a:pt x="5616044" y="4214318"/>
                    <a:pt x="5631675" y="4200506"/>
                  </a:cubicBezTo>
                  <a:cubicBezTo>
                    <a:pt x="5738587" y="4105962"/>
                    <a:pt x="5759116" y="3999615"/>
                    <a:pt x="5690185" y="3875063"/>
                  </a:cubicBezTo>
                  <a:cubicBezTo>
                    <a:pt x="5656347" y="3813980"/>
                    <a:pt x="5614411" y="3757479"/>
                    <a:pt x="5578565" y="3697463"/>
                  </a:cubicBezTo>
                  <a:cubicBezTo>
                    <a:pt x="5570090" y="3683275"/>
                    <a:pt x="5563498" y="3659858"/>
                    <a:pt x="5569399" y="3646549"/>
                  </a:cubicBezTo>
                  <a:cubicBezTo>
                    <a:pt x="5624393" y="3521244"/>
                    <a:pt x="5601353" y="3399705"/>
                    <a:pt x="5550314" y="3281995"/>
                  </a:cubicBezTo>
                  <a:cubicBezTo>
                    <a:pt x="5506998" y="3181927"/>
                    <a:pt x="5420489" y="3151918"/>
                    <a:pt x="5319416" y="3193415"/>
                  </a:cubicBezTo>
                  <a:cubicBezTo>
                    <a:pt x="5290852" y="3205092"/>
                    <a:pt x="5262978" y="3218526"/>
                    <a:pt x="5234853" y="3231145"/>
                  </a:cubicBezTo>
                  <a:cubicBezTo>
                    <a:pt x="5232844" y="3229262"/>
                    <a:pt x="5230835" y="3227315"/>
                    <a:pt x="5228826" y="3225432"/>
                  </a:cubicBezTo>
                  <a:cubicBezTo>
                    <a:pt x="5251552" y="3199379"/>
                    <a:pt x="5273273" y="3172384"/>
                    <a:pt x="5297129" y="3147398"/>
                  </a:cubicBezTo>
                  <a:cubicBezTo>
                    <a:pt x="5435053" y="3002882"/>
                    <a:pt x="5569713" y="2856169"/>
                    <a:pt x="5636321" y="2661368"/>
                  </a:cubicBezTo>
                  <a:cubicBezTo>
                    <a:pt x="5692194" y="2665260"/>
                    <a:pt x="5736013" y="2644167"/>
                    <a:pt x="5775187" y="2607190"/>
                  </a:cubicBezTo>
                  <a:cubicBezTo>
                    <a:pt x="5857364" y="2536941"/>
                    <a:pt x="5860628" y="2415277"/>
                    <a:pt x="5860314" y="2388972"/>
                  </a:cubicBezTo>
                  <a:cubicBezTo>
                    <a:pt x="5861570" y="2389851"/>
                    <a:pt x="5862763" y="2390730"/>
                    <a:pt x="5864018" y="2391546"/>
                  </a:cubicBezTo>
                  <a:cubicBezTo>
                    <a:pt x="5858619" y="2382757"/>
                    <a:pt x="5859812" y="2367125"/>
                    <a:pt x="5858431" y="2351682"/>
                  </a:cubicBezTo>
                  <a:cubicBezTo>
                    <a:pt x="5848387" y="2239999"/>
                    <a:pt x="5862198" y="2130576"/>
                    <a:pt x="5887874" y="2022158"/>
                  </a:cubicBezTo>
                  <a:cubicBezTo>
                    <a:pt x="5930124" y="1844118"/>
                    <a:pt x="5999180" y="1676437"/>
                    <a:pt x="6085124" y="1515411"/>
                  </a:cubicBezTo>
                  <a:cubicBezTo>
                    <a:pt x="6110172" y="1468515"/>
                    <a:pt x="6101572" y="1425889"/>
                    <a:pt x="6059824" y="1401028"/>
                  </a:cubicBezTo>
                  <a:cubicBezTo>
                    <a:pt x="5981539" y="1354384"/>
                    <a:pt x="5897793" y="1323748"/>
                    <a:pt x="5805823" y="1319291"/>
                  </a:cubicBezTo>
                  <a:cubicBezTo>
                    <a:pt x="5750515" y="1316591"/>
                    <a:pt x="5694705" y="1317596"/>
                    <a:pt x="5640025" y="1310314"/>
                  </a:cubicBezTo>
                  <a:cubicBezTo>
                    <a:pt x="5541337" y="1297067"/>
                    <a:pt x="5457968" y="1245338"/>
                    <a:pt x="5374912" y="1194739"/>
                  </a:cubicBezTo>
                  <a:cubicBezTo>
                    <a:pt x="5299766" y="1148973"/>
                    <a:pt x="5224306" y="1103773"/>
                    <a:pt x="5136856" y="1085755"/>
                  </a:cubicBezTo>
                  <a:cubicBezTo>
                    <a:pt x="5092974" y="1076715"/>
                    <a:pt x="5048276" y="1066231"/>
                    <a:pt x="5003891" y="1065980"/>
                  </a:cubicBezTo>
                  <a:cubicBezTo>
                    <a:pt x="4871931" y="1065289"/>
                    <a:pt x="4768912" y="1006215"/>
                    <a:pt x="4682340" y="913491"/>
                  </a:cubicBezTo>
                  <a:cubicBezTo>
                    <a:pt x="4636010" y="863959"/>
                    <a:pt x="4593823" y="810472"/>
                    <a:pt x="4550820" y="757989"/>
                  </a:cubicBezTo>
                  <a:cubicBezTo>
                    <a:pt x="4506498" y="703874"/>
                    <a:pt x="4451629" y="687866"/>
                    <a:pt x="4385650" y="708959"/>
                  </a:cubicBezTo>
                  <a:cubicBezTo>
                    <a:pt x="4361793" y="716618"/>
                    <a:pt x="4338566" y="726160"/>
                    <a:pt x="4314835" y="734071"/>
                  </a:cubicBezTo>
                  <a:cubicBezTo>
                    <a:pt x="4273339" y="747945"/>
                    <a:pt x="4267501" y="744617"/>
                    <a:pt x="4252622" y="704000"/>
                  </a:cubicBezTo>
                  <a:cubicBezTo>
                    <a:pt x="4244021" y="680521"/>
                    <a:pt x="4235735" y="656665"/>
                    <a:pt x="4224497" y="634378"/>
                  </a:cubicBezTo>
                  <a:cubicBezTo>
                    <a:pt x="4176220" y="538767"/>
                    <a:pt x="4093855" y="479190"/>
                    <a:pt x="3999311" y="439138"/>
                  </a:cubicBezTo>
                  <a:cubicBezTo>
                    <a:pt x="3815747" y="361292"/>
                    <a:pt x="3673365" y="233727"/>
                    <a:pt x="3550634" y="81426"/>
                  </a:cubicBezTo>
                  <a:cubicBezTo>
                    <a:pt x="3479129" y="-7217"/>
                    <a:pt x="3483021" y="-13307"/>
                    <a:pt x="3361482" y="15195"/>
                  </a:cubicBezTo>
                  <a:cubicBezTo>
                    <a:pt x="3335178" y="18962"/>
                    <a:pt x="3242517" y="45580"/>
                    <a:pt x="3205666" y="56315"/>
                  </a:cubicBezTo>
                  <a:cubicBezTo>
                    <a:pt x="3205666" y="56252"/>
                    <a:pt x="3205603" y="56189"/>
                    <a:pt x="3205541" y="56126"/>
                  </a:cubicBezTo>
                  <a:cubicBezTo>
                    <a:pt x="3204473" y="56566"/>
                    <a:pt x="3203343" y="56943"/>
                    <a:pt x="3202276" y="57319"/>
                  </a:cubicBezTo>
                  <a:cubicBezTo>
                    <a:pt x="3194868" y="59516"/>
                    <a:pt x="3190411" y="60835"/>
                    <a:pt x="3190411" y="60835"/>
                  </a:cubicBezTo>
                  <a:lnTo>
                    <a:pt x="3190285" y="61651"/>
                  </a:lnTo>
                  <a:cubicBezTo>
                    <a:pt x="3170134" y="68745"/>
                    <a:pt x="3146717" y="76781"/>
                    <a:pt x="3124117" y="86637"/>
                  </a:cubicBezTo>
                  <a:cubicBezTo>
                    <a:pt x="2994794" y="142949"/>
                    <a:pt x="2943127" y="229018"/>
                    <a:pt x="2946517" y="369767"/>
                  </a:cubicBezTo>
                  <a:cubicBezTo>
                    <a:pt x="2948589" y="454204"/>
                    <a:pt x="2947459" y="539018"/>
                    <a:pt x="2940867" y="623204"/>
                  </a:cubicBezTo>
                  <a:cubicBezTo>
                    <a:pt x="2938419" y="653965"/>
                    <a:pt x="2920589" y="686547"/>
                    <a:pt x="2901442" y="712098"/>
                  </a:cubicBezTo>
                  <a:cubicBezTo>
                    <a:pt x="2883299" y="736393"/>
                    <a:pt x="2856995" y="758115"/>
                    <a:pt x="2829624" y="771298"/>
                  </a:cubicBezTo>
                  <a:cubicBezTo>
                    <a:pt x="2740415" y="814176"/>
                    <a:pt x="2649512" y="853601"/>
                    <a:pt x="2558421" y="892460"/>
                  </a:cubicBezTo>
                  <a:cubicBezTo>
                    <a:pt x="2479759" y="925984"/>
                    <a:pt x="2396892" y="951033"/>
                    <a:pt x="2321495" y="990458"/>
                  </a:cubicBezTo>
                  <a:cubicBezTo>
                    <a:pt x="2228332" y="1039111"/>
                    <a:pt x="2220296" y="1127001"/>
                    <a:pt x="2293747" y="1201456"/>
                  </a:cubicBezTo>
                  <a:cubicBezTo>
                    <a:pt x="2295819" y="1203528"/>
                    <a:pt x="2297074" y="1206415"/>
                    <a:pt x="2298832" y="1209052"/>
                  </a:cubicBezTo>
                  <a:cubicBezTo>
                    <a:pt x="2249237" y="1241571"/>
                    <a:pt x="2201023" y="1234415"/>
                    <a:pt x="2151240" y="1209617"/>
                  </a:cubicBezTo>
                  <a:cubicBezTo>
                    <a:pt x="2055503" y="1161968"/>
                    <a:pt x="1954806" y="1139745"/>
                    <a:pt x="1847581" y="1155942"/>
                  </a:cubicBezTo>
                  <a:cubicBezTo>
                    <a:pt x="1843751" y="1156507"/>
                    <a:pt x="1839671" y="1154874"/>
                    <a:pt x="1834523" y="1154058"/>
                  </a:cubicBezTo>
                  <a:cubicBezTo>
                    <a:pt x="1827303" y="1127252"/>
                    <a:pt x="1821591" y="1100697"/>
                    <a:pt x="1812927" y="1075146"/>
                  </a:cubicBezTo>
                  <a:cubicBezTo>
                    <a:pt x="1803196" y="1046644"/>
                    <a:pt x="1793780" y="1017264"/>
                    <a:pt x="1778776" y="991399"/>
                  </a:cubicBezTo>
                  <a:cubicBezTo>
                    <a:pt x="1752471" y="945948"/>
                    <a:pt x="1700679" y="921966"/>
                    <a:pt x="1655667" y="941051"/>
                  </a:cubicBezTo>
                  <a:cubicBezTo>
                    <a:pt x="1616933" y="957499"/>
                    <a:pt x="1587553" y="947078"/>
                    <a:pt x="1555159" y="931132"/>
                  </a:cubicBezTo>
                  <a:cubicBezTo>
                    <a:pt x="1542101" y="924729"/>
                    <a:pt x="1528290" y="919330"/>
                    <a:pt x="1514227" y="915563"/>
                  </a:cubicBezTo>
                  <a:cubicBezTo>
                    <a:pt x="1468650" y="903321"/>
                    <a:pt x="1425459" y="920774"/>
                    <a:pt x="1406437" y="963023"/>
                  </a:cubicBezTo>
                  <a:cubicBezTo>
                    <a:pt x="1375801" y="1031138"/>
                    <a:pt x="1364124" y="1102705"/>
                    <a:pt x="1379379" y="1177035"/>
                  </a:cubicBezTo>
                  <a:cubicBezTo>
                    <a:pt x="1387666" y="1217527"/>
                    <a:pt x="1407316" y="1251741"/>
                    <a:pt x="1442409" y="1274467"/>
                  </a:cubicBezTo>
                  <a:cubicBezTo>
                    <a:pt x="1470534" y="1292610"/>
                    <a:pt x="1483466" y="1318412"/>
                    <a:pt x="1485663" y="1350178"/>
                  </a:cubicBezTo>
                  <a:cubicBezTo>
                    <a:pt x="1493322" y="1461986"/>
                    <a:pt x="1500291" y="1573857"/>
                    <a:pt x="1507698" y="1687675"/>
                  </a:cubicBezTo>
                  <a:cubicBezTo>
                    <a:pt x="1483905" y="1684598"/>
                    <a:pt x="1455027" y="1680832"/>
                    <a:pt x="1424705" y="1676940"/>
                  </a:cubicBezTo>
                  <a:cubicBezTo>
                    <a:pt x="1410831" y="1669971"/>
                    <a:pt x="1354582" y="1654214"/>
                    <a:pt x="1332107" y="1648061"/>
                  </a:cubicBezTo>
                  <a:cubicBezTo>
                    <a:pt x="1232415" y="1597337"/>
                    <a:pt x="1137745" y="1607318"/>
                    <a:pt x="1050546" y="1692571"/>
                  </a:cubicBezTo>
                  <a:cubicBezTo>
                    <a:pt x="1036860" y="1669469"/>
                    <a:pt x="1027444" y="1652268"/>
                    <a:pt x="1016771" y="1635882"/>
                  </a:cubicBezTo>
                  <a:cubicBezTo>
                    <a:pt x="998565" y="1608009"/>
                    <a:pt x="982055" y="1578440"/>
                    <a:pt x="960459" y="1553329"/>
                  </a:cubicBezTo>
                  <a:cubicBezTo>
                    <a:pt x="900631" y="1483770"/>
                    <a:pt x="820526" y="1465879"/>
                    <a:pt x="736717" y="1502667"/>
                  </a:cubicBezTo>
                  <a:cubicBezTo>
                    <a:pt x="707274" y="1515599"/>
                    <a:pt x="678207" y="1531168"/>
                    <a:pt x="652217" y="1550064"/>
                  </a:cubicBezTo>
                  <a:cubicBezTo>
                    <a:pt x="605070" y="1584404"/>
                    <a:pt x="553278" y="1596709"/>
                    <a:pt x="496087" y="1596018"/>
                  </a:cubicBezTo>
                  <a:cubicBezTo>
                    <a:pt x="421883" y="1595077"/>
                    <a:pt x="347553" y="1594512"/>
                    <a:pt x="273538" y="1597902"/>
                  </a:cubicBezTo>
                  <a:cubicBezTo>
                    <a:pt x="204293" y="1601103"/>
                    <a:pt x="136116" y="1613910"/>
                    <a:pt x="74467" y="1647999"/>
                  </a:cubicBezTo>
                  <a:cubicBezTo>
                    <a:pt x="-5261" y="1692069"/>
                    <a:pt x="-23907" y="1775376"/>
                    <a:pt x="32845" y="1846441"/>
                  </a:cubicBezTo>
                  <a:cubicBezTo>
                    <a:pt x="61158" y="1881974"/>
                    <a:pt x="97884" y="1910852"/>
                    <a:pt x="131093" y="1942429"/>
                  </a:cubicBezTo>
                  <a:cubicBezTo>
                    <a:pt x="144277" y="1954985"/>
                    <a:pt x="158214" y="1966599"/>
                    <a:pt x="173532" y="1980097"/>
                  </a:cubicBezTo>
                  <a:cubicBezTo>
                    <a:pt x="165370" y="1983989"/>
                    <a:pt x="161604" y="1985809"/>
                    <a:pt x="157837" y="1987567"/>
                  </a:cubicBezTo>
                  <a:cubicBezTo>
                    <a:pt x="63481" y="2030131"/>
                    <a:pt x="54818" y="2104900"/>
                    <a:pt x="135739" y="2170190"/>
                  </a:cubicBezTo>
                  <a:cubicBezTo>
                    <a:pt x="146286" y="2178665"/>
                    <a:pt x="154384" y="2192539"/>
                    <a:pt x="159092" y="2205534"/>
                  </a:cubicBezTo>
                  <a:cubicBezTo>
                    <a:pt x="189728" y="2289343"/>
                    <a:pt x="241646" y="2316463"/>
                    <a:pt x="325141" y="2287083"/>
                  </a:cubicBezTo>
                  <a:cubicBezTo>
                    <a:pt x="361992" y="2274088"/>
                    <a:pt x="395830" y="2274967"/>
                    <a:pt x="431300" y="2290285"/>
                  </a:cubicBezTo>
                  <a:cubicBezTo>
                    <a:pt x="486921" y="2314329"/>
                    <a:pt x="543045" y="2337055"/>
                    <a:pt x="599358" y="2359404"/>
                  </a:cubicBezTo>
                  <a:cubicBezTo>
                    <a:pt x="599734" y="2359592"/>
                    <a:pt x="600111" y="2359718"/>
                    <a:pt x="600488" y="2359843"/>
                  </a:cubicBezTo>
                  <a:cubicBezTo>
                    <a:pt x="637715" y="2382318"/>
                    <a:pt x="721336" y="2440262"/>
                    <a:pt x="779218" y="2476737"/>
                  </a:cubicBezTo>
                  <a:cubicBezTo>
                    <a:pt x="806401" y="2493812"/>
                    <a:pt x="825234" y="2502036"/>
                    <a:pt x="834777" y="2505677"/>
                  </a:cubicBezTo>
                  <a:cubicBezTo>
                    <a:pt x="839924" y="2508628"/>
                    <a:pt x="846328" y="2510574"/>
                    <a:pt x="853924" y="2511767"/>
                  </a:cubicBezTo>
                  <a:cubicBezTo>
                    <a:pt x="868300" y="2514090"/>
                    <a:pt x="882802" y="2515659"/>
                    <a:pt x="897116" y="2518547"/>
                  </a:cubicBezTo>
                  <a:cubicBezTo>
                    <a:pt x="927689" y="2524762"/>
                    <a:pt x="958324" y="2530914"/>
                    <a:pt x="988646" y="2538448"/>
                  </a:cubicBezTo>
                  <a:cubicBezTo>
                    <a:pt x="1007731" y="2543219"/>
                    <a:pt x="1013946" y="2553389"/>
                    <a:pt x="1007606" y="2575424"/>
                  </a:cubicBezTo>
                  <a:cubicBezTo>
                    <a:pt x="989463" y="2638956"/>
                    <a:pt x="1016457" y="2689304"/>
                    <a:pt x="1078231" y="2712846"/>
                  </a:cubicBezTo>
                  <a:cubicBezTo>
                    <a:pt x="1092796" y="2718371"/>
                    <a:pt x="1108679" y="2720631"/>
                    <a:pt x="1123118" y="2726469"/>
                  </a:cubicBezTo>
                  <a:cubicBezTo>
                    <a:pt x="1130275" y="2729357"/>
                    <a:pt x="1137996" y="2735886"/>
                    <a:pt x="1141135" y="2742791"/>
                  </a:cubicBezTo>
                  <a:cubicBezTo>
                    <a:pt x="1153879" y="2770916"/>
                    <a:pt x="1162605" y="2801113"/>
                    <a:pt x="1177296" y="2828107"/>
                  </a:cubicBezTo>
                  <a:cubicBezTo>
                    <a:pt x="1193116" y="2857048"/>
                    <a:pt x="1198264" y="2884482"/>
                    <a:pt x="1192865" y="2917755"/>
                  </a:cubicBezTo>
                  <a:cubicBezTo>
                    <a:pt x="1187277" y="2952095"/>
                    <a:pt x="1185833" y="2989071"/>
                    <a:pt x="1192551" y="3022909"/>
                  </a:cubicBezTo>
                  <a:cubicBezTo>
                    <a:pt x="1210505" y="3113686"/>
                    <a:pt x="1268387" y="3181362"/>
                    <a:pt x="1332672" y="3247467"/>
                  </a:cubicBezTo>
                  <a:cubicBezTo>
                    <a:pt x="1332861" y="3247153"/>
                    <a:pt x="1333112" y="3246839"/>
                    <a:pt x="1333300" y="3246463"/>
                  </a:cubicBezTo>
                  <a:cubicBezTo>
                    <a:pt x="1361739" y="3281305"/>
                    <a:pt x="1401603" y="3312820"/>
                    <a:pt x="1429728" y="3332971"/>
                  </a:cubicBezTo>
                  <a:cubicBezTo>
                    <a:pt x="1433997" y="3337994"/>
                    <a:pt x="1439270" y="3342639"/>
                    <a:pt x="1445736" y="3346845"/>
                  </a:cubicBezTo>
                  <a:cubicBezTo>
                    <a:pt x="1494641" y="3378925"/>
                    <a:pt x="1541787" y="3413705"/>
                    <a:pt x="1591256" y="3444780"/>
                  </a:cubicBezTo>
                  <a:cubicBezTo>
                    <a:pt x="1619444" y="3462483"/>
                    <a:pt x="1641605" y="3479559"/>
                    <a:pt x="1635955" y="3517917"/>
                  </a:cubicBezTo>
                  <a:cubicBezTo>
                    <a:pt x="1633444" y="3534992"/>
                    <a:pt x="1640600" y="3553261"/>
                    <a:pt x="1639659" y="3570776"/>
                  </a:cubicBezTo>
                  <a:cubicBezTo>
                    <a:pt x="1639094" y="3580695"/>
                    <a:pt x="1632816" y="3591744"/>
                    <a:pt x="1626036" y="3599591"/>
                  </a:cubicBezTo>
                  <a:cubicBezTo>
                    <a:pt x="1610530" y="3617358"/>
                    <a:pt x="1587992" y="3630792"/>
                    <a:pt x="1577571" y="3650818"/>
                  </a:cubicBezTo>
                  <a:cubicBezTo>
                    <a:pt x="1553276" y="3697337"/>
                    <a:pt x="1568907" y="3741219"/>
                    <a:pt x="1601552" y="3777694"/>
                  </a:cubicBezTo>
                  <a:cubicBezTo>
                    <a:pt x="1632125" y="3811908"/>
                    <a:pt x="1667156" y="3841979"/>
                    <a:pt x="1698796" y="3875251"/>
                  </a:cubicBezTo>
                  <a:cubicBezTo>
                    <a:pt x="1718634" y="3896031"/>
                    <a:pt x="1735772" y="3919447"/>
                    <a:pt x="1754104" y="3941671"/>
                  </a:cubicBezTo>
                  <a:cubicBezTo>
                    <a:pt x="1738346" y="3941043"/>
                    <a:pt x="1728302" y="3935330"/>
                    <a:pt x="1717692" y="3931061"/>
                  </a:cubicBezTo>
                  <a:cubicBezTo>
                    <a:pt x="1646439" y="3902685"/>
                    <a:pt x="1549948" y="3924156"/>
                    <a:pt x="1541473" y="4032135"/>
                  </a:cubicBezTo>
                  <a:cubicBezTo>
                    <a:pt x="1538397" y="4071685"/>
                    <a:pt x="1540657" y="4111549"/>
                    <a:pt x="1538083" y="4151100"/>
                  </a:cubicBezTo>
                  <a:cubicBezTo>
                    <a:pt x="1534819" y="4201950"/>
                    <a:pt x="1533438" y="4253491"/>
                    <a:pt x="1523456" y="4303149"/>
                  </a:cubicBezTo>
                  <a:cubicBezTo>
                    <a:pt x="1506945" y="4385703"/>
                    <a:pt x="1513348" y="4460974"/>
                    <a:pt x="1573553" y="4528775"/>
                  </a:cubicBezTo>
                  <a:cubicBezTo>
                    <a:pt x="1566208" y="4536873"/>
                    <a:pt x="1561562" y="4544344"/>
                    <a:pt x="1554908" y="4548864"/>
                  </a:cubicBezTo>
                  <a:cubicBezTo>
                    <a:pt x="1526595" y="4568074"/>
                    <a:pt x="1517304" y="4596010"/>
                    <a:pt x="1511340" y="4628404"/>
                  </a:cubicBezTo>
                  <a:cubicBezTo>
                    <a:pt x="1491690" y="4736257"/>
                    <a:pt x="1472919" y="4844487"/>
                    <a:pt x="1447494" y="4951085"/>
                  </a:cubicBezTo>
                  <a:cubicBezTo>
                    <a:pt x="1419746" y="5067100"/>
                    <a:pt x="1383397" y="5180980"/>
                    <a:pt x="1316538" y="5281676"/>
                  </a:cubicBezTo>
                  <a:cubicBezTo>
                    <a:pt x="1300718" y="5305595"/>
                    <a:pt x="1280817" y="5329513"/>
                    <a:pt x="1257275" y="5345019"/>
                  </a:cubicBezTo>
                  <a:cubicBezTo>
                    <a:pt x="1226828" y="5365109"/>
                    <a:pt x="1204479" y="5386704"/>
                    <a:pt x="1206550" y="5424497"/>
                  </a:cubicBezTo>
                  <a:cubicBezTo>
                    <a:pt x="1208748" y="5463797"/>
                    <a:pt x="1234487" y="5483258"/>
                    <a:pt x="1268513" y="5499203"/>
                  </a:cubicBezTo>
                  <a:cubicBezTo>
                    <a:pt x="1306870" y="5517158"/>
                    <a:pt x="1343345" y="5540009"/>
                    <a:pt x="1378061" y="5564430"/>
                  </a:cubicBezTo>
                  <a:cubicBezTo>
                    <a:pt x="1389675" y="5572591"/>
                    <a:pt x="1393630" y="5591990"/>
                    <a:pt x="1400536" y="5606492"/>
                  </a:cubicBezTo>
                  <a:cubicBezTo>
                    <a:pt x="1411836" y="5630285"/>
                    <a:pt x="1418302" y="5658033"/>
                    <a:pt x="1434875" y="5677180"/>
                  </a:cubicBezTo>
                  <a:cubicBezTo>
                    <a:pt x="1456346" y="5701978"/>
                    <a:pt x="1484219" y="5722255"/>
                    <a:pt x="1512030" y="5740523"/>
                  </a:cubicBezTo>
                  <a:cubicBezTo>
                    <a:pt x="1664330" y="5840592"/>
                    <a:pt x="1831133" y="5909209"/>
                    <a:pt x="2004652" y="5962194"/>
                  </a:cubicBezTo>
                  <a:cubicBezTo>
                    <a:pt x="2113950" y="5995530"/>
                    <a:pt x="2224879" y="6021708"/>
                    <a:pt x="2340266" y="6016560"/>
                  </a:cubicBezTo>
                  <a:cubicBezTo>
                    <a:pt x="2408632" y="6013484"/>
                    <a:pt x="2472917" y="5997036"/>
                    <a:pt x="2519184" y="5940536"/>
                  </a:cubicBezTo>
                  <a:cubicBezTo>
                    <a:pt x="2559614" y="5891129"/>
                    <a:pt x="2565954" y="5889748"/>
                    <a:pt x="2622392" y="5921388"/>
                  </a:cubicBezTo>
                  <a:cubicBezTo>
                    <a:pt x="2632437" y="5927038"/>
                    <a:pt x="2642355" y="5932814"/>
                    <a:pt x="2652086" y="5938903"/>
                  </a:cubicBezTo>
                  <a:cubicBezTo>
                    <a:pt x="2737214" y="5992077"/>
                    <a:pt x="2820709" y="6048640"/>
                    <a:pt x="2925235" y="6057492"/>
                  </a:cubicBezTo>
                  <a:cubicBezTo>
                    <a:pt x="2931701" y="6058057"/>
                    <a:pt x="2941809" y="6068102"/>
                    <a:pt x="2942625" y="6074756"/>
                  </a:cubicBezTo>
                  <a:cubicBezTo>
                    <a:pt x="2951602" y="6145633"/>
                    <a:pt x="2999502" y="6180789"/>
                    <a:pt x="3059644" y="6205084"/>
                  </a:cubicBezTo>
                  <a:cubicBezTo>
                    <a:pt x="3159399" y="6245325"/>
                    <a:pt x="3263360" y="6267297"/>
                    <a:pt x="3370397" y="6274266"/>
                  </a:cubicBezTo>
                  <a:cubicBezTo>
                    <a:pt x="3456403" y="6279853"/>
                    <a:pt x="3538203" y="6266356"/>
                    <a:pt x="3615484" y="6223980"/>
                  </a:cubicBezTo>
                  <a:cubicBezTo>
                    <a:pt x="3653527" y="6203138"/>
                    <a:pt x="3696154" y="6189640"/>
                    <a:pt x="3738090" y="6177587"/>
                  </a:cubicBezTo>
                  <a:cubicBezTo>
                    <a:pt x="3793147" y="6161767"/>
                    <a:pt x="3813550" y="6129499"/>
                    <a:pt x="3803442" y="6072621"/>
                  </a:cubicBezTo>
                  <a:cubicBezTo>
                    <a:pt x="3791577" y="6005888"/>
                    <a:pt x="3776887" y="5938778"/>
                    <a:pt x="3774501" y="5871417"/>
                  </a:cubicBezTo>
                  <a:cubicBezTo>
                    <a:pt x="3768537" y="5703735"/>
                    <a:pt x="3821899" y="5665001"/>
                    <a:pt x="3930506" y="5633424"/>
                  </a:cubicBezTo>
                  <a:cubicBezTo>
                    <a:pt x="3976899" y="5619926"/>
                    <a:pt x="4009481" y="5587784"/>
                    <a:pt x="4038673" y="5551435"/>
                  </a:cubicBezTo>
                  <a:cubicBezTo>
                    <a:pt x="4096178" y="5479993"/>
                    <a:pt x="4171324" y="5446972"/>
                    <a:pt x="4261913" y="5455761"/>
                  </a:cubicBezTo>
                  <a:cubicBezTo>
                    <a:pt x="4300961" y="5459528"/>
                    <a:pt x="4339068" y="5473088"/>
                    <a:pt x="4377363" y="5482944"/>
                  </a:cubicBezTo>
                  <a:cubicBezTo>
                    <a:pt x="4466194" y="5505732"/>
                    <a:pt x="4554084" y="5533543"/>
                    <a:pt x="4643983" y="5550556"/>
                  </a:cubicBezTo>
                  <a:cubicBezTo>
                    <a:pt x="4722079" y="5565246"/>
                    <a:pt x="4794651" y="5587533"/>
                    <a:pt x="4863770" y="5627837"/>
                  </a:cubicBezTo>
                  <a:cubicBezTo>
                    <a:pt x="4976206" y="5693314"/>
                    <a:pt x="5098812" y="5731358"/>
                    <a:pt x="5229266" y="5739519"/>
                  </a:cubicBezTo>
                  <a:cubicBezTo>
                    <a:pt x="5395503" y="5749878"/>
                    <a:pt x="5534871" y="5686597"/>
                    <a:pt x="5592941" y="5519669"/>
                  </a:cubicBezTo>
                  <a:cubicBezTo>
                    <a:pt x="5604932" y="5485141"/>
                    <a:pt x="5628725" y="5453564"/>
                    <a:pt x="5651513" y="5424058"/>
                  </a:cubicBezTo>
                  <a:cubicBezTo>
                    <a:pt x="5712785" y="5344643"/>
                    <a:pt x="5788433" y="5279353"/>
                    <a:pt x="5873247" y="5227373"/>
                  </a:cubicBezTo>
                  <a:cubicBezTo>
                    <a:pt x="5949146" y="5180854"/>
                    <a:pt x="6002884" y="5116192"/>
                    <a:pt x="6048273" y="5043181"/>
                  </a:cubicBezTo>
                  <a:cubicBezTo>
                    <a:pt x="6067860" y="5011666"/>
                    <a:pt x="6084433" y="4976510"/>
                    <a:pt x="6093850" y="4940790"/>
                  </a:cubicBezTo>
                  <a:cubicBezTo>
                    <a:pt x="6117329" y="4851895"/>
                    <a:pt x="6064407" y="4780014"/>
                    <a:pt x="5972562" y="4770472"/>
                  </a:cubicBezTo>
                  <a:close/>
                </a:path>
              </a:pathLst>
            </a:custGeom>
            <a:noFill/>
            <a:ln w="444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350">
                <a:solidFill>
                  <a:srgbClr val="0279BF"/>
                </a:solidFill>
              </a:endParaRPr>
            </a:p>
          </p:txBody>
        </p:sp>
        <p:sp>
          <p:nvSpPr>
            <p:cNvPr id="15" name="Organigramme : Connecteur 14">
              <a:extLst>
                <a:ext uri="{FF2B5EF4-FFF2-40B4-BE49-F238E27FC236}">
                  <a16:creationId xmlns:a16="http://schemas.microsoft.com/office/drawing/2014/main" id="{7439C7DE-69B2-12E4-6E5C-8AB2FBFE9237}"/>
                </a:ext>
              </a:extLst>
            </p:cNvPr>
            <p:cNvSpPr>
              <a:spLocks/>
            </p:cNvSpPr>
            <p:nvPr/>
          </p:nvSpPr>
          <p:spPr>
            <a:xfrm>
              <a:off x="-5952822" y="2961069"/>
              <a:ext cx="143200" cy="145279"/>
            </a:xfrm>
            <a:prstGeom prst="flowChartConnector">
              <a:avLst/>
            </a:prstGeom>
            <a:noFill/>
            <a:ln w="444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>
                <a:solidFill>
                  <a:srgbClr val="0279BF"/>
                </a:solidFill>
              </a:endParaRPr>
            </a:p>
          </p:txBody>
        </p:sp>
        <p:sp>
          <p:nvSpPr>
            <p:cNvPr id="16" name="Organigramme : Connecteur 15">
              <a:extLst>
                <a:ext uri="{FF2B5EF4-FFF2-40B4-BE49-F238E27FC236}">
                  <a16:creationId xmlns:a16="http://schemas.microsoft.com/office/drawing/2014/main" id="{3E749145-D62F-811B-6CBF-5262852B240C}"/>
                </a:ext>
              </a:extLst>
            </p:cNvPr>
            <p:cNvSpPr>
              <a:spLocks/>
            </p:cNvSpPr>
            <p:nvPr/>
          </p:nvSpPr>
          <p:spPr>
            <a:xfrm>
              <a:off x="-4225622" y="4662869"/>
              <a:ext cx="143200" cy="145279"/>
            </a:xfrm>
            <a:prstGeom prst="flowChartConnector">
              <a:avLst/>
            </a:prstGeom>
            <a:noFill/>
            <a:ln w="444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>
                <a:solidFill>
                  <a:srgbClr val="0279BF"/>
                </a:solidFill>
              </a:endParaRPr>
            </a:p>
          </p:txBody>
        </p:sp>
        <p:sp>
          <p:nvSpPr>
            <p:cNvPr id="17" name="Organigramme : Connecteur 16">
              <a:extLst>
                <a:ext uri="{FF2B5EF4-FFF2-40B4-BE49-F238E27FC236}">
                  <a16:creationId xmlns:a16="http://schemas.microsoft.com/office/drawing/2014/main" id="{B32CA5B8-6E84-2792-E354-DF5CFDF07407}"/>
                </a:ext>
              </a:extLst>
            </p:cNvPr>
            <p:cNvSpPr>
              <a:spLocks/>
            </p:cNvSpPr>
            <p:nvPr/>
          </p:nvSpPr>
          <p:spPr>
            <a:xfrm>
              <a:off x="-4651072" y="2242249"/>
              <a:ext cx="143200" cy="145279"/>
            </a:xfrm>
            <a:prstGeom prst="flowChartConnector">
              <a:avLst/>
            </a:prstGeom>
            <a:noFill/>
            <a:ln w="444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>
                <a:solidFill>
                  <a:srgbClr val="0279BF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2070C26-8B9C-6448-C146-C963117FF7D4}"/>
                </a:ext>
              </a:extLst>
            </p:cNvPr>
            <p:cNvSpPr txBox="1"/>
            <p:nvPr/>
          </p:nvSpPr>
          <p:spPr>
            <a:xfrm>
              <a:off x="-4502848" y="2095140"/>
              <a:ext cx="1634609" cy="420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25">
                  <a:solidFill>
                    <a:schemeClr val="bg1"/>
                  </a:solidFill>
                  <a:latin typeface="Arial Nova" panose="020B0504020202020204" pitchFamily="34" charset="0"/>
                </a:rPr>
                <a:t>Agence Issy-les Moulineaux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75161E9-9CA4-96FC-7DDA-EB2592A880CD}"/>
                </a:ext>
              </a:extLst>
            </p:cNvPr>
            <p:cNvSpPr txBox="1"/>
            <p:nvPr/>
          </p:nvSpPr>
          <p:spPr>
            <a:xfrm>
              <a:off x="-4733783" y="4282479"/>
              <a:ext cx="1725570" cy="266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25">
                  <a:solidFill>
                    <a:schemeClr val="bg1"/>
                  </a:solidFill>
                  <a:latin typeface="Arial Nova" panose="020B0504020202020204" pitchFamily="34" charset="0"/>
                </a:rPr>
                <a:t>Agence Montpellier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2AD6C76C-E28E-77EC-D1E9-BC908DD83187}"/>
                </a:ext>
              </a:extLst>
            </p:cNvPr>
            <p:cNvSpPr txBox="1"/>
            <p:nvPr/>
          </p:nvSpPr>
          <p:spPr>
            <a:xfrm>
              <a:off x="-5788631" y="2741319"/>
              <a:ext cx="1634609" cy="266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25">
                  <a:solidFill>
                    <a:schemeClr val="bg1"/>
                  </a:solidFill>
                  <a:latin typeface="Arial Nova" panose="020B0504020202020204" pitchFamily="34" charset="0"/>
                </a:rPr>
                <a:t>Agence de Nantes</a:t>
              </a:r>
            </a:p>
          </p:txBody>
        </p:sp>
        <p:sp>
          <p:nvSpPr>
            <p:cNvPr id="23" name="Freeform 435">
              <a:extLst>
                <a:ext uri="{FF2B5EF4-FFF2-40B4-BE49-F238E27FC236}">
                  <a16:creationId xmlns:a16="http://schemas.microsoft.com/office/drawing/2014/main" id="{081BB483-9D78-643F-CCB8-83AB43801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7822823" y="3898154"/>
              <a:ext cx="1252594" cy="1183651"/>
            </a:xfrm>
            <a:custGeom>
              <a:avLst/>
              <a:gdLst>
                <a:gd name="T0" fmla="*/ 740 w 815"/>
                <a:gd name="T1" fmla="*/ 358 h 725"/>
                <a:gd name="T2" fmla="*/ 686 w 815"/>
                <a:gd name="T3" fmla="*/ 250 h 725"/>
                <a:gd name="T4" fmla="*/ 626 w 815"/>
                <a:gd name="T5" fmla="*/ 193 h 725"/>
                <a:gd name="T6" fmla="*/ 644 w 815"/>
                <a:gd name="T7" fmla="*/ 111 h 725"/>
                <a:gd name="T8" fmla="*/ 587 w 815"/>
                <a:gd name="T9" fmla="*/ 63 h 725"/>
                <a:gd name="T10" fmla="*/ 530 w 815"/>
                <a:gd name="T11" fmla="*/ 63 h 725"/>
                <a:gd name="T12" fmla="*/ 497 w 815"/>
                <a:gd name="T13" fmla="*/ 39 h 725"/>
                <a:gd name="T14" fmla="*/ 415 w 815"/>
                <a:gd name="T15" fmla="*/ 45 h 725"/>
                <a:gd name="T16" fmla="*/ 349 w 815"/>
                <a:gd name="T17" fmla="*/ 0 h 725"/>
                <a:gd name="T18" fmla="*/ 286 w 815"/>
                <a:gd name="T19" fmla="*/ 15 h 725"/>
                <a:gd name="T20" fmla="*/ 211 w 815"/>
                <a:gd name="T21" fmla="*/ 24 h 725"/>
                <a:gd name="T22" fmla="*/ 157 w 815"/>
                <a:gd name="T23" fmla="*/ 78 h 725"/>
                <a:gd name="T24" fmla="*/ 72 w 815"/>
                <a:gd name="T25" fmla="*/ 96 h 725"/>
                <a:gd name="T26" fmla="*/ 82 w 815"/>
                <a:gd name="T27" fmla="*/ 202 h 725"/>
                <a:gd name="T28" fmla="*/ 0 w 815"/>
                <a:gd name="T29" fmla="*/ 211 h 725"/>
                <a:gd name="T30" fmla="*/ 9 w 815"/>
                <a:gd name="T31" fmla="*/ 316 h 725"/>
                <a:gd name="T32" fmla="*/ 57 w 815"/>
                <a:gd name="T33" fmla="*/ 349 h 725"/>
                <a:gd name="T34" fmla="*/ 91 w 815"/>
                <a:gd name="T35" fmla="*/ 439 h 725"/>
                <a:gd name="T36" fmla="*/ 57 w 815"/>
                <a:gd name="T37" fmla="*/ 478 h 725"/>
                <a:gd name="T38" fmla="*/ 148 w 815"/>
                <a:gd name="T39" fmla="*/ 569 h 725"/>
                <a:gd name="T40" fmla="*/ 235 w 815"/>
                <a:gd name="T41" fmla="*/ 578 h 725"/>
                <a:gd name="T42" fmla="*/ 292 w 815"/>
                <a:gd name="T43" fmla="*/ 659 h 725"/>
                <a:gd name="T44" fmla="*/ 548 w 815"/>
                <a:gd name="T45" fmla="*/ 725 h 725"/>
                <a:gd name="T46" fmla="*/ 758 w 815"/>
                <a:gd name="T47" fmla="*/ 674 h 725"/>
                <a:gd name="T48" fmla="*/ 758 w 815"/>
                <a:gd name="T49" fmla="*/ 617 h 725"/>
                <a:gd name="T50" fmla="*/ 782 w 815"/>
                <a:gd name="T51" fmla="*/ 502 h 725"/>
                <a:gd name="T52" fmla="*/ 815 w 815"/>
                <a:gd name="T53" fmla="*/ 421 h 725"/>
                <a:gd name="T54" fmla="*/ 782 w 815"/>
                <a:gd name="T55" fmla="*/ 358 h 725"/>
                <a:gd name="T56" fmla="*/ 740 w 815"/>
                <a:gd name="T57" fmla="*/ 358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5" h="725">
                  <a:moveTo>
                    <a:pt x="740" y="358"/>
                  </a:moveTo>
                  <a:lnTo>
                    <a:pt x="686" y="250"/>
                  </a:lnTo>
                  <a:lnTo>
                    <a:pt x="626" y="193"/>
                  </a:lnTo>
                  <a:lnTo>
                    <a:pt x="644" y="111"/>
                  </a:lnTo>
                  <a:lnTo>
                    <a:pt x="587" y="63"/>
                  </a:lnTo>
                  <a:lnTo>
                    <a:pt x="530" y="63"/>
                  </a:lnTo>
                  <a:lnTo>
                    <a:pt x="497" y="39"/>
                  </a:lnTo>
                  <a:lnTo>
                    <a:pt x="415" y="45"/>
                  </a:lnTo>
                  <a:lnTo>
                    <a:pt x="349" y="0"/>
                  </a:lnTo>
                  <a:lnTo>
                    <a:pt x="286" y="15"/>
                  </a:lnTo>
                  <a:lnTo>
                    <a:pt x="211" y="24"/>
                  </a:lnTo>
                  <a:lnTo>
                    <a:pt x="157" y="78"/>
                  </a:lnTo>
                  <a:lnTo>
                    <a:pt x="72" y="96"/>
                  </a:lnTo>
                  <a:lnTo>
                    <a:pt x="82" y="202"/>
                  </a:lnTo>
                  <a:lnTo>
                    <a:pt x="0" y="211"/>
                  </a:lnTo>
                  <a:lnTo>
                    <a:pt x="9" y="316"/>
                  </a:lnTo>
                  <a:lnTo>
                    <a:pt x="57" y="349"/>
                  </a:lnTo>
                  <a:lnTo>
                    <a:pt x="91" y="439"/>
                  </a:lnTo>
                  <a:lnTo>
                    <a:pt x="57" y="478"/>
                  </a:lnTo>
                  <a:lnTo>
                    <a:pt x="148" y="569"/>
                  </a:lnTo>
                  <a:lnTo>
                    <a:pt x="235" y="578"/>
                  </a:lnTo>
                  <a:lnTo>
                    <a:pt x="292" y="659"/>
                  </a:lnTo>
                  <a:lnTo>
                    <a:pt x="548" y="725"/>
                  </a:lnTo>
                  <a:lnTo>
                    <a:pt x="758" y="674"/>
                  </a:lnTo>
                  <a:lnTo>
                    <a:pt x="758" y="617"/>
                  </a:lnTo>
                  <a:lnTo>
                    <a:pt x="782" y="502"/>
                  </a:lnTo>
                  <a:lnTo>
                    <a:pt x="815" y="421"/>
                  </a:lnTo>
                  <a:lnTo>
                    <a:pt x="782" y="358"/>
                  </a:lnTo>
                  <a:lnTo>
                    <a:pt x="740" y="358"/>
                  </a:lnTo>
                  <a:close/>
                </a:path>
              </a:pathLst>
            </a:custGeom>
            <a:noFill/>
            <a:ln w="444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>
                <a:solidFill>
                  <a:srgbClr val="0279BF"/>
                </a:solidFill>
              </a:endParaRPr>
            </a:p>
          </p:txBody>
        </p:sp>
        <p:sp>
          <p:nvSpPr>
            <p:cNvPr id="24" name="ZoneTexte 87">
              <a:extLst>
                <a:ext uri="{FF2B5EF4-FFF2-40B4-BE49-F238E27FC236}">
                  <a16:creationId xmlns:a16="http://schemas.microsoft.com/office/drawing/2014/main" id="{2A41F8C6-4552-325F-6355-77646C96A344}"/>
                </a:ext>
              </a:extLst>
            </p:cNvPr>
            <p:cNvSpPr txBox="1"/>
            <p:nvPr/>
          </p:nvSpPr>
          <p:spPr>
            <a:xfrm>
              <a:off x="-7648093" y="4277446"/>
              <a:ext cx="903135" cy="3364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600">
                  <a:solidFill>
                    <a:schemeClr val="bg1"/>
                  </a:solidFill>
                  <a:latin typeface="Arial Nova" panose="020B0504020202020204" pitchFamily="34" charset="0"/>
                </a:rPr>
                <a:t>Agence de La Réunion</a:t>
              </a: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AB6A063A-38BE-42A6-9D2A-9CA4088D113B}"/>
              </a:ext>
            </a:extLst>
          </p:cNvPr>
          <p:cNvSpPr txBox="1"/>
          <p:nvPr userDrawn="1"/>
        </p:nvSpPr>
        <p:spPr>
          <a:xfrm>
            <a:off x="365356" y="399360"/>
            <a:ext cx="367396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50" b="1">
                <a:solidFill>
                  <a:srgbClr val="008AC9"/>
                </a:solidFill>
                <a:latin typeface="Arial Nova" panose="020B0504020202020204" pitchFamily="34" charset="0"/>
              </a:rPr>
              <a:t>Ils nous font confiance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10CD944-92EA-62F3-4322-A7C94EF1567C}"/>
              </a:ext>
            </a:extLst>
          </p:cNvPr>
          <p:cNvSpPr txBox="1"/>
          <p:nvPr userDrawn="1"/>
        </p:nvSpPr>
        <p:spPr>
          <a:xfrm>
            <a:off x="7420033" y="5161881"/>
            <a:ext cx="367396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50" b="1">
                <a:solidFill>
                  <a:srgbClr val="008AC9"/>
                </a:solidFill>
                <a:latin typeface="Arial Nova" panose="020B0504020202020204" pitchFamily="34" charset="0"/>
              </a:rPr>
              <a:t>Votre contact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687776E-3CF2-2BD7-4D15-C5323A02EB8D}"/>
              </a:ext>
            </a:extLst>
          </p:cNvPr>
          <p:cNvSpPr txBox="1"/>
          <p:nvPr userDrawn="1"/>
        </p:nvSpPr>
        <p:spPr>
          <a:xfrm>
            <a:off x="5045017" y="833404"/>
            <a:ext cx="367396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50" b="1">
                <a:solidFill>
                  <a:schemeClr val="bg1"/>
                </a:solidFill>
                <a:latin typeface="Arial Nova" panose="020B0504020202020204" pitchFamily="34" charset="0"/>
              </a:rPr>
              <a:t>Nos agences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CC41CE6-B0CE-5774-BDDB-337FF349FCCA}"/>
              </a:ext>
            </a:extLst>
          </p:cNvPr>
          <p:cNvSpPr txBox="1"/>
          <p:nvPr userDrawn="1"/>
        </p:nvSpPr>
        <p:spPr>
          <a:xfrm>
            <a:off x="7940770" y="6567349"/>
            <a:ext cx="2768687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50">
                <a:solidFill>
                  <a:srgbClr val="0279BF"/>
                </a:solidFill>
                <a:latin typeface="Arial Nova" panose="020B0504020202020204" pitchFamily="34" charset="0"/>
              </a:rPr>
              <a:t>contact@caphornier.fr - 01 71 19 95 60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29DC97E-C360-9586-83BF-EBE7F82CE03D}"/>
              </a:ext>
            </a:extLst>
          </p:cNvPr>
          <p:cNvGrpSpPr/>
          <p:nvPr userDrawn="1"/>
        </p:nvGrpSpPr>
        <p:grpSpPr>
          <a:xfrm>
            <a:off x="482889" y="873758"/>
            <a:ext cx="3556427" cy="1005359"/>
            <a:chOff x="431799" y="873756"/>
            <a:chExt cx="3556427" cy="100535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EE0A4499-CE07-9837-5F31-6777F3BB0F71}"/>
                </a:ext>
              </a:extLst>
            </p:cNvPr>
            <p:cNvSpPr/>
            <p:nvPr/>
          </p:nvSpPr>
          <p:spPr>
            <a:xfrm>
              <a:off x="431799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6A9069FF-F2AA-A8D0-2E43-583F1F35F27B}"/>
                </a:ext>
              </a:extLst>
            </p:cNvPr>
            <p:cNvSpPr/>
            <p:nvPr/>
          </p:nvSpPr>
          <p:spPr>
            <a:xfrm>
              <a:off x="1707333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F6007656-2CEF-EAFF-C000-A9F307AFB51C}"/>
                </a:ext>
              </a:extLst>
            </p:cNvPr>
            <p:cNvSpPr/>
            <p:nvPr/>
          </p:nvSpPr>
          <p:spPr>
            <a:xfrm>
              <a:off x="2982867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EB11111-4F94-90CA-1053-F87FB83B984E}"/>
              </a:ext>
            </a:extLst>
          </p:cNvPr>
          <p:cNvGrpSpPr/>
          <p:nvPr userDrawn="1"/>
        </p:nvGrpSpPr>
        <p:grpSpPr>
          <a:xfrm>
            <a:off x="482889" y="2001244"/>
            <a:ext cx="3556427" cy="1005359"/>
            <a:chOff x="431799" y="873756"/>
            <a:chExt cx="3556427" cy="100535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8C311AFE-B09F-A173-EB74-53DA99004E92}"/>
                </a:ext>
              </a:extLst>
            </p:cNvPr>
            <p:cNvSpPr/>
            <p:nvPr/>
          </p:nvSpPr>
          <p:spPr>
            <a:xfrm>
              <a:off x="431799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6EA4E673-EAC1-9BB6-3015-4301A2E722DA}"/>
                </a:ext>
              </a:extLst>
            </p:cNvPr>
            <p:cNvSpPr/>
            <p:nvPr/>
          </p:nvSpPr>
          <p:spPr>
            <a:xfrm>
              <a:off x="1707333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A35B7E59-E871-49A4-B6CC-EE3EE32E2702}"/>
                </a:ext>
              </a:extLst>
            </p:cNvPr>
            <p:cNvSpPr/>
            <p:nvPr/>
          </p:nvSpPr>
          <p:spPr>
            <a:xfrm>
              <a:off x="2982867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F6DD4C59-0CFB-F2EE-672B-10D2AB45E431}"/>
              </a:ext>
            </a:extLst>
          </p:cNvPr>
          <p:cNvGrpSpPr/>
          <p:nvPr userDrawn="1"/>
        </p:nvGrpSpPr>
        <p:grpSpPr>
          <a:xfrm>
            <a:off x="482889" y="3128730"/>
            <a:ext cx="3556427" cy="1005359"/>
            <a:chOff x="431799" y="873756"/>
            <a:chExt cx="3556427" cy="100535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1EC2D874-C0B3-C4C6-E70F-D460C463621D}"/>
                </a:ext>
              </a:extLst>
            </p:cNvPr>
            <p:cNvSpPr/>
            <p:nvPr/>
          </p:nvSpPr>
          <p:spPr>
            <a:xfrm>
              <a:off x="431799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285B8F78-9634-8B44-2742-A53FAA5701C9}"/>
                </a:ext>
              </a:extLst>
            </p:cNvPr>
            <p:cNvSpPr/>
            <p:nvPr/>
          </p:nvSpPr>
          <p:spPr>
            <a:xfrm>
              <a:off x="1707333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937DE353-B92A-6492-BE3C-708837E94D6E}"/>
                </a:ext>
              </a:extLst>
            </p:cNvPr>
            <p:cNvSpPr/>
            <p:nvPr/>
          </p:nvSpPr>
          <p:spPr>
            <a:xfrm>
              <a:off x="2982867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3503E3A5-6A53-5FA0-5F45-9050815403DE}"/>
              </a:ext>
            </a:extLst>
          </p:cNvPr>
          <p:cNvGrpSpPr/>
          <p:nvPr userDrawn="1"/>
        </p:nvGrpSpPr>
        <p:grpSpPr>
          <a:xfrm>
            <a:off x="482889" y="4256216"/>
            <a:ext cx="3556427" cy="1005359"/>
            <a:chOff x="431799" y="873756"/>
            <a:chExt cx="3556427" cy="100535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7681065E-6E51-34E8-B48F-4AC9D4E1CA1B}"/>
                </a:ext>
              </a:extLst>
            </p:cNvPr>
            <p:cNvSpPr/>
            <p:nvPr/>
          </p:nvSpPr>
          <p:spPr>
            <a:xfrm>
              <a:off x="431799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72F3EB62-7EA8-7FAA-0281-0E2384E80CC6}"/>
                </a:ext>
              </a:extLst>
            </p:cNvPr>
            <p:cNvSpPr/>
            <p:nvPr/>
          </p:nvSpPr>
          <p:spPr>
            <a:xfrm>
              <a:off x="1707333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3CA1E7E6-4EDC-BC66-5359-D52D806477C5}"/>
                </a:ext>
              </a:extLst>
            </p:cNvPr>
            <p:cNvSpPr/>
            <p:nvPr/>
          </p:nvSpPr>
          <p:spPr>
            <a:xfrm>
              <a:off x="2982867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8F592158-8C8D-7384-D15F-A909F2750088}"/>
              </a:ext>
            </a:extLst>
          </p:cNvPr>
          <p:cNvGrpSpPr/>
          <p:nvPr userDrawn="1"/>
        </p:nvGrpSpPr>
        <p:grpSpPr>
          <a:xfrm>
            <a:off x="482889" y="5383700"/>
            <a:ext cx="3556427" cy="1005359"/>
            <a:chOff x="431799" y="873756"/>
            <a:chExt cx="3556427" cy="100535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7A9E9266-3B65-F5EC-FC05-2D497117E95A}"/>
                </a:ext>
              </a:extLst>
            </p:cNvPr>
            <p:cNvSpPr/>
            <p:nvPr/>
          </p:nvSpPr>
          <p:spPr>
            <a:xfrm>
              <a:off x="431799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24428A46-B3BA-B0E6-AEBB-D5581B0AD777}"/>
                </a:ext>
              </a:extLst>
            </p:cNvPr>
            <p:cNvSpPr/>
            <p:nvPr/>
          </p:nvSpPr>
          <p:spPr>
            <a:xfrm>
              <a:off x="1707333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B2263A08-D5A4-CC96-2B9F-56DC10DF029B}"/>
                </a:ext>
              </a:extLst>
            </p:cNvPr>
            <p:cNvSpPr/>
            <p:nvPr/>
          </p:nvSpPr>
          <p:spPr>
            <a:xfrm>
              <a:off x="2982867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</p:spTree>
    <p:extLst>
      <p:ext uri="{BB962C8B-B14F-4D97-AF65-F5344CB8AC3E}">
        <p14:creationId xmlns:p14="http://schemas.microsoft.com/office/powerpoint/2010/main" val="73520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D5DEDF1-F1E4-BB06-57EE-E2CDC4D4C1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" r="494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 : avec coins arrondis en haut 7">
            <a:extLst>
              <a:ext uri="{FF2B5EF4-FFF2-40B4-BE49-F238E27FC236}">
                <a16:creationId xmlns:a16="http://schemas.microsoft.com/office/drawing/2014/main" id="{60939E2C-2354-B112-C76E-C311223691EB}"/>
              </a:ext>
            </a:extLst>
          </p:cNvPr>
          <p:cNvSpPr/>
          <p:nvPr userDrawn="1"/>
        </p:nvSpPr>
        <p:spPr>
          <a:xfrm rot="16200000">
            <a:off x="2668384" y="-2665616"/>
            <a:ext cx="6858000" cy="12189232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0077BE">
                  <a:alpha val="79000"/>
                </a:srgbClr>
              </a:gs>
              <a:gs pos="98155">
                <a:srgbClr val="FF9900">
                  <a:alpha val="79000"/>
                </a:srgbClr>
              </a:gs>
              <a:gs pos="38000">
                <a:srgbClr val="3AB9D4">
                  <a:alpha val="77000"/>
                </a:srgbClr>
              </a:gs>
            </a:gsLst>
            <a:lin ang="7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55"/>
          </a:p>
        </p:txBody>
      </p:sp>
      <p:sp>
        <p:nvSpPr>
          <p:cNvPr id="9" name="Rectangle : avec coins arrondis en haut 8">
            <a:extLst>
              <a:ext uri="{FF2B5EF4-FFF2-40B4-BE49-F238E27FC236}">
                <a16:creationId xmlns:a16="http://schemas.microsoft.com/office/drawing/2014/main" id="{E272AAD5-1E0C-FF48-A9B0-E3CED916B88E}"/>
              </a:ext>
            </a:extLst>
          </p:cNvPr>
          <p:cNvSpPr/>
          <p:nvPr userDrawn="1"/>
        </p:nvSpPr>
        <p:spPr>
          <a:xfrm rot="10800000">
            <a:off x="10032999" y="-25963"/>
            <a:ext cx="1508700" cy="745924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55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CB3240-CE31-2A7F-0064-819F84EF76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71757" y="88039"/>
            <a:ext cx="1231184" cy="467118"/>
          </a:xfrm>
          <a:prstGeom prst="rect">
            <a:avLst/>
          </a:prstGeom>
        </p:spPr>
      </p:pic>
      <p:sp>
        <p:nvSpPr>
          <p:cNvPr id="11" name="Rectangle : avec coins arrondis en haut 10">
            <a:extLst>
              <a:ext uri="{FF2B5EF4-FFF2-40B4-BE49-F238E27FC236}">
                <a16:creationId xmlns:a16="http://schemas.microsoft.com/office/drawing/2014/main" id="{5220D179-DC75-01B9-1A64-54BD372CCE13}"/>
              </a:ext>
            </a:extLst>
          </p:cNvPr>
          <p:cNvSpPr/>
          <p:nvPr userDrawn="1"/>
        </p:nvSpPr>
        <p:spPr>
          <a:xfrm rot="5400000">
            <a:off x="-789477" y="1083774"/>
            <a:ext cx="6284304" cy="4705351"/>
          </a:xfrm>
          <a:prstGeom prst="round2SameRect">
            <a:avLst>
              <a:gd name="adj1" fmla="val 3959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55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9EA4D48-64E9-59ED-353D-278C9FCA9EB7}"/>
              </a:ext>
            </a:extLst>
          </p:cNvPr>
          <p:cNvGrpSpPr/>
          <p:nvPr userDrawn="1"/>
        </p:nvGrpSpPr>
        <p:grpSpPr>
          <a:xfrm>
            <a:off x="6129397" y="895598"/>
            <a:ext cx="4187123" cy="3533765"/>
            <a:chOff x="-7822823" y="1172081"/>
            <a:chExt cx="5085362" cy="4291844"/>
          </a:xfrm>
        </p:grpSpPr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684BDA9E-2954-8D8F-695A-9828C0AB670D}"/>
                </a:ext>
              </a:extLst>
            </p:cNvPr>
            <p:cNvSpPr>
              <a:spLocks/>
            </p:cNvSpPr>
            <p:nvPr/>
          </p:nvSpPr>
          <p:spPr>
            <a:xfrm>
              <a:off x="-6908772" y="1172081"/>
              <a:ext cx="4171311" cy="4291844"/>
            </a:xfrm>
            <a:custGeom>
              <a:avLst/>
              <a:gdLst>
                <a:gd name="connsiteX0" fmla="*/ 5972562 w 6099405"/>
                <a:gd name="connsiteY0" fmla="*/ 4770472 h 6275463"/>
                <a:gd name="connsiteX1" fmla="*/ 5922465 w 6099405"/>
                <a:gd name="connsiteY1" fmla="*/ 4768086 h 6275463"/>
                <a:gd name="connsiteX2" fmla="*/ 5807266 w 6099405"/>
                <a:gd name="connsiteY2" fmla="*/ 4757351 h 6275463"/>
                <a:gd name="connsiteX3" fmla="*/ 5684158 w 6099405"/>
                <a:gd name="connsiteY3" fmla="*/ 4616037 h 6275463"/>
                <a:gd name="connsiteX4" fmla="*/ 5699853 w 6099405"/>
                <a:gd name="connsiteY4" fmla="*/ 4464050 h 6275463"/>
                <a:gd name="connsiteX5" fmla="*/ 5599784 w 6099405"/>
                <a:gd name="connsiteY5" fmla="*/ 4268935 h 6275463"/>
                <a:gd name="connsiteX6" fmla="*/ 5566700 w 6099405"/>
                <a:gd name="connsiteY6" fmla="*/ 4253617 h 6275463"/>
                <a:gd name="connsiteX7" fmla="*/ 5582457 w 6099405"/>
                <a:gd name="connsiteY7" fmla="*/ 4239304 h 6275463"/>
                <a:gd name="connsiteX8" fmla="*/ 5631675 w 6099405"/>
                <a:gd name="connsiteY8" fmla="*/ 4200506 h 6275463"/>
                <a:gd name="connsiteX9" fmla="*/ 5690185 w 6099405"/>
                <a:gd name="connsiteY9" fmla="*/ 3875063 h 6275463"/>
                <a:gd name="connsiteX10" fmla="*/ 5578565 w 6099405"/>
                <a:gd name="connsiteY10" fmla="*/ 3697463 h 6275463"/>
                <a:gd name="connsiteX11" fmla="*/ 5569399 w 6099405"/>
                <a:gd name="connsiteY11" fmla="*/ 3646549 h 6275463"/>
                <a:gd name="connsiteX12" fmla="*/ 5550314 w 6099405"/>
                <a:gd name="connsiteY12" fmla="*/ 3281995 h 6275463"/>
                <a:gd name="connsiteX13" fmla="*/ 5319416 w 6099405"/>
                <a:gd name="connsiteY13" fmla="*/ 3193415 h 6275463"/>
                <a:gd name="connsiteX14" fmla="*/ 5234853 w 6099405"/>
                <a:gd name="connsiteY14" fmla="*/ 3231145 h 6275463"/>
                <a:gd name="connsiteX15" fmla="*/ 5228826 w 6099405"/>
                <a:gd name="connsiteY15" fmla="*/ 3225432 h 6275463"/>
                <a:gd name="connsiteX16" fmla="*/ 5297129 w 6099405"/>
                <a:gd name="connsiteY16" fmla="*/ 3147398 h 6275463"/>
                <a:gd name="connsiteX17" fmla="*/ 5636321 w 6099405"/>
                <a:gd name="connsiteY17" fmla="*/ 2661368 h 6275463"/>
                <a:gd name="connsiteX18" fmla="*/ 5775187 w 6099405"/>
                <a:gd name="connsiteY18" fmla="*/ 2607190 h 6275463"/>
                <a:gd name="connsiteX19" fmla="*/ 5860314 w 6099405"/>
                <a:gd name="connsiteY19" fmla="*/ 2388972 h 6275463"/>
                <a:gd name="connsiteX20" fmla="*/ 5864018 w 6099405"/>
                <a:gd name="connsiteY20" fmla="*/ 2391546 h 6275463"/>
                <a:gd name="connsiteX21" fmla="*/ 5858431 w 6099405"/>
                <a:gd name="connsiteY21" fmla="*/ 2351682 h 6275463"/>
                <a:gd name="connsiteX22" fmla="*/ 5887874 w 6099405"/>
                <a:gd name="connsiteY22" fmla="*/ 2022158 h 6275463"/>
                <a:gd name="connsiteX23" fmla="*/ 6085124 w 6099405"/>
                <a:gd name="connsiteY23" fmla="*/ 1515411 h 6275463"/>
                <a:gd name="connsiteX24" fmla="*/ 6059824 w 6099405"/>
                <a:gd name="connsiteY24" fmla="*/ 1401028 h 6275463"/>
                <a:gd name="connsiteX25" fmla="*/ 5805823 w 6099405"/>
                <a:gd name="connsiteY25" fmla="*/ 1319291 h 6275463"/>
                <a:gd name="connsiteX26" fmla="*/ 5640025 w 6099405"/>
                <a:gd name="connsiteY26" fmla="*/ 1310314 h 6275463"/>
                <a:gd name="connsiteX27" fmla="*/ 5374912 w 6099405"/>
                <a:gd name="connsiteY27" fmla="*/ 1194739 h 6275463"/>
                <a:gd name="connsiteX28" fmla="*/ 5136856 w 6099405"/>
                <a:gd name="connsiteY28" fmla="*/ 1085755 h 6275463"/>
                <a:gd name="connsiteX29" fmla="*/ 5003891 w 6099405"/>
                <a:gd name="connsiteY29" fmla="*/ 1065980 h 6275463"/>
                <a:gd name="connsiteX30" fmla="*/ 4682340 w 6099405"/>
                <a:gd name="connsiteY30" fmla="*/ 913491 h 6275463"/>
                <a:gd name="connsiteX31" fmla="*/ 4550820 w 6099405"/>
                <a:gd name="connsiteY31" fmla="*/ 757989 h 6275463"/>
                <a:gd name="connsiteX32" fmla="*/ 4385650 w 6099405"/>
                <a:gd name="connsiteY32" fmla="*/ 708959 h 6275463"/>
                <a:gd name="connsiteX33" fmla="*/ 4314835 w 6099405"/>
                <a:gd name="connsiteY33" fmla="*/ 734071 h 6275463"/>
                <a:gd name="connsiteX34" fmla="*/ 4252622 w 6099405"/>
                <a:gd name="connsiteY34" fmla="*/ 704000 h 6275463"/>
                <a:gd name="connsiteX35" fmla="*/ 4224497 w 6099405"/>
                <a:gd name="connsiteY35" fmla="*/ 634378 h 6275463"/>
                <a:gd name="connsiteX36" fmla="*/ 3999311 w 6099405"/>
                <a:gd name="connsiteY36" fmla="*/ 439138 h 6275463"/>
                <a:gd name="connsiteX37" fmla="*/ 3550634 w 6099405"/>
                <a:gd name="connsiteY37" fmla="*/ 81426 h 6275463"/>
                <a:gd name="connsiteX38" fmla="*/ 3361482 w 6099405"/>
                <a:gd name="connsiteY38" fmla="*/ 15195 h 6275463"/>
                <a:gd name="connsiteX39" fmla="*/ 3205666 w 6099405"/>
                <a:gd name="connsiteY39" fmla="*/ 56315 h 6275463"/>
                <a:gd name="connsiteX40" fmla="*/ 3205541 w 6099405"/>
                <a:gd name="connsiteY40" fmla="*/ 56126 h 6275463"/>
                <a:gd name="connsiteX41" fmla="*/ 3202276 w 6099405"/>
                <a:gd name="connsiteY41" fmla="*/ 57319 h 6275463"/>
                <a:gd name="connsiteX42" fmla="*/ 3190411 w 6099405"/>
                <a:gd name="connsiteY42" fmla="*/ 60835 h 6275463"/>
                <a:gd name="connsiteX43" fmla="*/ 3190285 w 6099405"/>
                <a:gd name="connsiteY43" fmla="*/ 61651 h 6275463"/>
                <a:gd name="connsiteX44" fmla="*/ 3124117 w 6099405"/>
                <a:gd name="connsiteY44" fmla="*/ 86637 h 6275463"/>
                <a:gd name="connsiteX45" fmla="*/ 2946517 w 6099405"/>
                <a:gd name="connsiteY45" fmla="*/ 369767 h 6275463"/>
                <a:gd name="connsiteX46" fmla="*/ 2940867 w 6099405"/>
                <a:gd name="connsiteY46" fmla="*/ 623204 h 6275463"/>
                <a:gd name="connsiteX47" fmla="*/ 2901442 w 6099405"/>
                <a:gd name="connsiteY47" fmla="*/ 712098 h 6275463"/>
                <a:gd name="connsiteX48" fmla="*/ 2829624 w 6099405"/>
                <a:gd name="connsiteY48" fmla="*/ 771298 h 6275463"/>
                <a:gd name="connsiteX49" fmla="*/ 2558421 w 6099405"/>
                <a:gd name="connsiteY49" fmla="*/ 892460 h 6275463"/>
                <a:gd name="connsiteX50" fmla="*/ 2321495 w 6099405"/>
                <a:gd name="connsiteY50" fmla="*/ 990458 h 6275463"/>
                <a:gd name="connsiteX51" fmla="*/ 2293747 w 6099405"/>
                <a:gd name="connsiteY51" fmla="*/ 1201456 h 6275463"/>
                <a:gd name="connsiteX52" fmla="*/ 2298832 w 6099405"/>
                <a:gd name="connsiteY52" fmla="*/ 1209052 h 6275463"/>
                <a:gd name="connsiteX53" fmla="*/ 2151240 w 6099405"/>
                <a:gd name="connsiteY53" fmla="*/ 1209617 h 6275463"/>
                <a:gd name="connsiteX54" fmla="*/ 1847581 w 6099405"/>
                <a:gd name="connsiteY54" fmla="*/ 1155942 h 6275463"/>
                <a:gd name="connsiteX55" fmla="*/ 1834523 w 6099405"/>
                <a:gd name="connsiteY55" fmla="*/ 1154058 h 6275463"/>
                <a:gd name="connsiteX56" fmla="*/ 1812927 w 6099405"/>
                <a:gd name="connsiteY56" fmla="*/ 1075146 h 6275463"/>
                <a:gd name="connsiteX57" fmla="*/ 1778776 w 6099405"/>
                <a:gd name="connsiteY57" fmla="*/ 991399 h 6275463"/>
                <a:gd name="connsiteX58" fmla="*/ 1655667 w 6099405"/>
                <a:gd name="connsiteY58" fmla="*/ 941051 h 6275463"/>
                <a:gd name="connsiteX59" fmla="*/ 1555159 w 6099405"/>
                <a:gd name="connsiteY59" fmla="*/ 931132 h 6275463"/>
                <a:gd name="connsiteX60" fmla="*/ 1514227 w 6099405"/>
                <a:gd name="connsiteY60" fmla="*/ 915563 h 6275463"/>
                <a:gd name="connsiteX61" fmla="*/ 1406437 w 6099405"/>
                <a:gd name="connsiteY61" fmla="*/ 963023 h 6275463"/>
                <a:gd name="connsiteX62" fmla="*/ 1379379 w 6099405"/>
                <a:gd name="connsiteY62" fmla="*/ 1177035 h 6275463"/>
                <a:gd name="connsiteX63" fmla="*/ 1442409 w 6099405"/>
                <a:gd name="connsiteY63" fmla="*/ 1274467 h 6275463"/>
                <a:gd name="connsiteX64" fmla="*/ 1485663 w 6099405"/>
                <a:gd name="connsiteY64" fmla="*/ 1350178 h 6275463"/>
                <a:gd name="connsiteX65" fmla="*/ 1507698 w 6099405"/>
                <a:gd name="connsiteY65" fmla="*/ 1687675 h 6275463"/>
                <a:gd name="connsiteX66" fmla="*/ 1424705 w 6099405"/>
                <a:gd name="connsiteY66" fmla="*/ 1676940 h 6275463"/>
                <a:gd name="connsiteX67" fmla="*/ 1332107 w 6099405"/>
                <a:gd name="connsiteY67" fmla="*/ 1648061 h 6275463"/>
                <a:gd name="connsiteX68" fmla="*/ 1050546 w 6099405"/>
                <a:gd name="connsiteY68" fmla="*/ 1692571 h 6275463"/>
                <a:gd name="connsiteX69" fmla="*/ 1016771 w 6099405"/>
                <a:gd name="connsiteY69" fmla="*/ 1635882 h 6275463"/>
                <a:gd name="connsiteX70" fmla="*/ 960459 w 6099405"/>
                <a:gd name="connsiteY70" fmla="*/ 1553329 h 6275463"/>
                <a:gd name="connsiteX71" fmla="*/ 736717 w 6099405"/>
                <a:gd name="connsiteY71" fmla="*/ 1502667 h 6275463"/>
                <a:gd name="connsiteX72" fmla="*/ 652217 w 6099405"/>
                <a:gd name="connsiteY72" fmla="*/ 1550064 h 6275463"/>
                <a:gd name="connsiteX73" fmla="*/ 496087 w 6099405"/>
                <a:gd name="connsiteY73" fmla="*/ 1596018 h 6275463"/>
                <a:gd name="connsiteX74" fmla="*/ 273538 w 6099405"/>
                <a:gd name="connsiteY74" fmla="*/ 1597902 h 6275463"/>
                <a:gd name="connsiteX75" fmla="*/ 74467 w 6099405"/>
                <a:gd name="connsiteY75" fmla="*/ 1647999 h 6275463"/>
                <a:gd name="connsiteX76" fmla="*/ 32845 w 6099405"/>
                <a:gd name="connsiteY76" fmla="*/ 1846441 h 6275463"/>
                <a:gd name="connsiteX77" fmla="*/ 131093 w 6099405"/>
                <a:gd name="connsiteY77" fmla="*/ 1942429 h 6275463"/>
                <a:gd name="connsiteX78" fmla="*/ 173532 w 6099405"/>
                <a:gd name="connsiteY78" fmla="*/ 1980097 h 6275463"/>
                <a:gd name="connsiteX79" fmla="*/ 157837 w 6099405"/>
                <a:gd name="connsiteY79" fmla="*/ 1987567 h 6275463"/>
                <a:gd name="connsiteX80" fmla="*/ 135739 w 6099405"/>
                <a:gd name="connsiteY80" fmla="*/ 2170190 h 6275463"/>
                <a:gd name="connsiteX81" fmla="*/ 159092 w 6099405"/>
                <a:gd name="connsiteY81" fmla="*/ 2205534 h 6275463"/>
                <a:gd name="connsiteX82" fmla="*/ 325141 w 6099405"/>
                <a:gd name="connsiteY82" fmla="*/ 2287083 h 6275463"/>
                <a:gd name="connsiteX83" fmla="*/ 431300 w 6099405"/>
                <a:gd name="connsiteY83" fmla="*/ 2290285 h 6275463"/>
                <a:gd name="connsiteX84" fmla="*/ 599358 w 6099405"/>
                <a:gd name="connsiteY84" fmla="*/ 2359404 h 6275463"/>
                <a:gd name="connsiteX85" fmla="*/ 600488 w 6099405"/>
                <a:gd name="connsiteY85" fmla="*/ 2359843 h 6275463"/>
                <a:gd name="connsiteX86" fmla="*/ 779218 w 6099405"/>
                <a:gd name="connsiteY86" fmla="*/ 2476737 h 6275463"/>
                <a:gd name="connsiteX87" fmla="*/ 834777 w 6099405"/>
                <a:gd name="connsiteY87" fmla="*/ 2505677 h 6275463"/>
                <a:gd name="connsiteX88" fmla="*/ 853924 w 6099405"/>
                <a:gd name="connsiteY88" fmla="*/ 2511767 h 6275463"/>
                <a:gd name="connsiteX89" fmla="*/ 897116 w 6099405"/>
                <a:gd name="connsiteY89" fmla="*/ 2518547 h 6275463"/>
                <a:gd name="connsiteX90" fmla="*/ 988646 w 6099405"/>
                <a:gd name="connsiteY90" fmla="*/ 2538448 h 6275463"/>
                <a:gd name="connsiteX91" fmla="*/ 1007606 w 6099405"/>
                <a:gd name="connsiteY91" fmla="*/ 2575424 h 6275463"/>
                <a:gd name="connsiteX92" fmla="*/ 1078231 w 6099405"/>
                <a:gd name="connsiteY92" fmla="*/ 2712846 h 6275463"/>
                <a:gd name="connsiteX93" fmla="*/ 1123118 w 6099405"/>
                <a:gd name="connsiteY93" fmla="*/ 2726469 h 6275463"/>
                <a:gd name="connsiteX94" fmla="*/ 1141135 w 6099405"/>
                <a:gd name="connsiteY94" fmla="*/ 2742791 h 6275463"/>
                <a:gd name="connsiteX95" fmla="*/ 1177296 w 6099405"/>
                <a:gd name="connsiteY95" fmla="*/ 2828107 h 6275463"/>
                <a:gd name="connsiteX96" fmla="*/ 1192865 w 6099405"/>
                <a:gd name="connsiteY96" fmla="*/ 2917755 h 6275463"/>
                <a:gd name="connsiteX97" fmla="*/ 1192551 w 6099405"/>
                <a:gd name="connsiteY97" fmla="*/ 3022909 h 6275463"/>
                <a:gd name="connsiteX98" fmla="*/ 1332672 w 6099405"/>
                <a:gd name="connsiteY98" fmla="*/ 3247467 h 6275463"/>
                <a:gd name="connsiteX99" fmla="*/ 1333300 w 6099405"/>
                <a:gd name="connsiteY99" fmla="*/ 3246463 h 6275463"/>
                <a:gd name="connsiteX100" fmla="*/ 1429728 w 6099405"/>
                <a:gd name="connsiteY100" fmla="*/ 3332971 h 6275463"/>
                <a:gd name="connsiteX101" fmla="*/ 1445736 w 6099405"/>
                <a:gd name="connsiteY101" fmla="*/ 3346845 h 6275463"/>
                <a:gd name="connsiteX102" fmla="*/ 1591256 w 6099405"/>
                <a:gd name="connsiteY102" fmla="*/ 3444780 h 6275463"/>
                <a:gd name="connsiteX103" fmla="*/ 1635955 w 6099405"/>
                <a:gd name="connsiteY103" fmla="*/ 3517917 h 6275463"/>
                <a:gd name="connsiteX104" fmla="*/ 1639659 w 6099405"/>
                <a:gd name="connsiteY104" fmla="*/ 3570776 h 6275463"/>
                <a:gd name="connsiteX105" fmla="*/ 1626036 w 6099405"/>
                <a:gd name="connsiteY105" fmla="*/ 3599591 h 6275463"/>
                <a:gd name="connsiteX106" fmla="*/ 1577571 w 6099405"/>
                <a:gd name="connsiteY106" fmla="*/ 3650818 h 6275463"/>
                <a:gd name="connsiteX107" fmla="*/ 1601552 w 6099405"/>
                <a:gd name="connsiteY107" fmla="*/ 3777694 h 6275463"/>
                <a:gd name="connsiteX108" fmla="*/ 1698796 w 6099405"/>
                <a:gd name="connsiteY108" fmla="*/ 3875251 h 6275463"/>
                <a:gd name="connsiteX109" fmla="*/ 1754104 w 6099405"/>
                <a:gd name="connsiteY109" fmla="*/ 3941671 h 6275463"/>
                <a:gd name="connsiteX110" fmla="*/ 1717692 w 6099405"/>
                <a:gd name="connsiteY110" fmla="*/ 3931061 h 6275463"/>
                <a:gd name="connsiteX111" fmla="*/ 1541473 w 6099405"/>
                <a:gd name="connsiteY111" fmla="*/ 4032135 h 6275463"/>
                <a:gd name="connsiteX112" fmla="*/ 1538083 w 6099405"/>
                <a:gd name="connsiteY112" fmla="*/ 4151100 h 6275463"/>
                <a:gd name="connsiteX113" fmla="*/ 1523456 w 6099405"/>
                <a:gd name="connsiteY113" fmla="*/ 4303149 h 6275463"/>
                <a:gd name="connsiteX114" fmla="*/ 1573553 w 6099405"/>
                <a:gd name="connsiteY114" fmla="*/ 4528775 h 6275463"/>
                <a:gd name="connsiteX115" fmla="*/ 1554908 w 6099405"/>
                <a:gd name="connsiteY115" fmla="*/ 4548864 h 6275463"/>
                <a:gd name="connsiteX116" fmla="*/ 1511340 w 6099405"/>
                <a:gd name="connsiteY116" fmla="*/ 4628404 h 6275463"/>
                <a:gd name="connsiteX117" fmla="*/ 1447494 w 6099405"/>
                <a:gd name="connsiteY117" fmla="*/ 4951085 h 6275463"/>
                <a:gd name="connsiteX118" fmla="*/ 1316538 w 6099405"/>
                <a:gd name="connsiteY118" fmla="*/ 5281676 h 6275463"/>
                <a:gd name="connsiteX119" fmla="*/ 1257275 w 6099405"/>
                <a:gd name="connsiteY119" fmla="*/ 5345019 h 6275463"/>
                <a:gd name="connsiteX120" fmla="*/ 1206550 w 6099405"/>
                <a:gd name="connsiteY120" fmla="*/ 5424497 h 6275463"/>
                <a:gd name="connsiteX121" fmla="*/ 1268513 w 6099405"/>
                <a:gd name="connsiteY121" fmla="*/ 5499203 h 6275463"/>
                <a:gd name="connsiteX122" fmla="*/ 1378061 w 6099405"/>
                <a:gd name="connsiteY122" fmla="*/ 5564430 h 6275463"/>
                <a:gd name="connsiteX123" fmla="*/ 1400536 w 6099405"/>
                <a:gd name="connsiteY123" fmla="*/ 5606492 h 6275463"/>
                <a:gd name="connsiteX124" fmla="*/ 1434875 w 6099405"/>
                <a:gd name="connsiteY124" fmla="*/ 5677180 h 6275463"/>
                <a:gd name="connsiteX125" fmla="*/ 1512030 w 6099405"/>
                <a:gd name="connsiteY125" fmla="*/ 5740523 h 6275463"/>
                <a:gd name="connsiteX126" fmla="*/ 2004652 w 6099405"/>
                <a:gd name="connsiteY126" fmla="*/ 5962194 h 6275463"/>
                <a:gd name="connsiteX127" fmla="*/ 2340266 w 6099405"/>
                <a:gd name="connsiteY127" fmla="*/ 6016560 h 6275463"/>
                <a:gd name="connsiteX128" fmla="*/ 2519184 w 6099405"/>
                <a:gd name="connsiteY128" fmla="*/ 5940536 h 6275463"/>
                <a:gd name="connsiteX129" fmla="*/ 2622392 w 6099405"/>
                <a:gd name="connsiteY129" fmla="*/ 5921388 h 6275463"/>
                <a:gd name="connsiteX130" fmla="*/ 2652086 w 6099405"/>
                <a:gd name="connsiteY130" fmla="*/ 5938903 h 6275463"/>
                <a:gd name="connsiteX131" fmla="*/ 2925235 w 6099405"/>
                <a:gd name="connsiteY131" fmla="*/ 6057492 h 6275463"/>
                <a:gd name="connsiteX132" fmla="*/ 2942625 w 6099405"/>
                <a:gd name="connsiteY132" fmla="*/ 6074756 h 6275463"/>
                <a:gd name="connsiteX133" fmla="*/ 3059644 w 6099405"/>
                <a:gd name="connsiteY133" fmla="*/ 6205084 h 6275463"/>
                <a:gd name="connsiteX134" fmla="*/ 3370397 w 6099405"/>
                <a:gd name="connsiteY134" fmla="*/ 6274266 h 6275463"/>
                <a:gd name="connsiteX135" fmla="*/ 3615484 w 6099405"/>
                <a:gd name="connsiteY135" fmla="*/ 6223980 h 6275463"/>
                <a:gd name="connsiteX136" fmla="*/ 3738090 w 6099405"/>
                <a:gd name="connsiteY136" fmla="*/ 6177587 h 6275463"/>
                <a:gd name="connsiteX137" fmla="*/ 3803442 w 6099405"/>
                <a:gd name="connsiteY137" fmla="*/ 6072621 h 6275463"/>
                <a:gd name="connsiteX138" fmla="*/ 3774501 w 6099405"/>
                <a:gd name="connsiteY138" fmla="*/ 5871417 h 6275463"/>
                <a:gd name="connsiteX139" fmla="*/ 3930506 w 6099405"/>
                <a:gd name="connsiteY139" fmla="*/ 5633424 h 6275463"/>
                <a:gd name="connsiteX140" fmla="*/ 4038673 w 6099405"/>
                <a:gd name="connsiteY140" fmla="*/ 5551435 h 6275463"/>
                <a:gd name="connsiteX141" fmla="*/ 4261913 w 6099405"/>
                <a:gd name="connsiteY141" fmla="*/ 5455761 h 6275463"/>
                <a:gd name="connsiteX142" fmla="*/ 4377363 w 6099405"/>
                <a:gd name="connsiteY142" fmla="*/ 5482944 h 6275463"/>
                <a:gd name="connsiteX143" fmla="*/ 4643983 w 6099405"/>
                <a:gd name="connsiteY143" fmla="*/ 5550556 h 6275463"/>
                <a:gd name="connsiteX144" fmla="*/ 4863770 w 6099405"/>
                <a:gd name="connsiteY144" fmla="*/ 5627837 h 6275463"/>
                <a:gd name="connsiteX145" fmla="*/ 5229266 w 6099405"/>
                <a:gd name="connsiteY145" fmla="*/ 5739519 h 6275463"/>
                <a:gd name="connsiteX146" fmla="*/ 5592941 w 6099405"/>
                <a:gd name="connsiteY146" fmla="*/ 5519669 h 6275463"/>
                <a:gd name="connsiteX147" fmla="*/ 5651513 w 6099405"/>
                <a:gd name="connsiteY147" fmla="*/ 5424058 h 6275463"/>
                <a:gd name="connsiteX148" fmla="*/ 5873247 w 6099405"/>
                <a:gd name="connsiteY148" fmla="*/ 5227373 h 6275463"/>
                <a:gd name="connsiteX149" fmla="*/ 6048273 w 6099405"/>
                <a:gd name="connsiteY149" fmla="*/ 5043181 h 6275463"/>
                <a:gd name="connsiteX150" fmla="*/ 6093850 w 6099405"/>
                <a:gd name="connsiteY150" fmla="*/ 4940790 h 6275463"/>
                <a:gd name="connsiteX151" fmla="*/ 5972562 w 6099405"/>
                <a:gd name="connsiteY151" fmla="*/ 4770472 h 627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</a:cxnLst>
              <a:rect l="l" t="t" r="r" b="b"/>
              <a:pathLst>
                <a:path w="6099405" h="6275463">
                  <a:moveTo>
                    <a:pt x="5972562" y="4770472"/>
                  </a:moveTo>
                  <a:cubicBezTo>
                    <a:pt x="5955989" y="4768714"/>
                    <a:pt x="5939164" y="4769404"/>
                    <a:pt x="5922465" y="4768086"/>
                  </a:cubicBezTo>
                  <a:cubicBezTo>
                    <a:pt x="5883982" y="4765010"/>
                    <a:pt x="5845059" y="4764194"/>
                    <a:pt x="5807266" y="4757351"/>
                  </a:cubicBezTo>
                  <a:cubicBezTo>
                    <a:pt x="5725027" y="4742535"/>
                    <a:pt x="5685414" y="4699218"/>
                    <a:pt x="5684158" y="4616037"/>
                  </a:cubicBezTo>
                  <a:cubicBezTo>
                    <a:pt x="5683342" y="4565437"/>
                    <a:pt x="5691126" y="4514210"/>
                    <a:pt x="5699853" y="4464050"/>
                  </a:cubicBezTo>
                  <a:cubicBezTo>
                    <a:pt x="5716552" y="4368376"/>
                    <a:pt x="5687736" y="4309238"/>
                    <a:pt x="5599784" y="4268935"/>
                  </a:cubicBezTo>
                  <a:cubicBezTo>
                    <a:pt x="5589551" y="4264226"/>
                    <a:pt x="5579381" y="4259455"/>
                    <a:pt x="5566700" y="4253617"/>
                  </a:cubicBezTo>
                  <a:cubicBezTo>
                    <a:pt x="5573543" y="4247339"/>
                    <a:pt x="5577749" y="4243007"/>
                    <a:pt x="5582457" y="4239304"/>
                  </a:cubicBezTo>
                  <a:cubicBezTo>
                    <a:pt x="5598780" y="4226308"/>
                    <a:pt x="5616044" y="4214318"/>
                    <a:pt x="5631675" y="4200506"/>
                  </a:cubicBezTo>
                  <a:cubicBezTo>
                    <a:pt x="5738587" y="4105962"/>
                    <a:pt x="5759116" y="3999615"/>
                    <a:pt x="5690185" y="3875063"/>
                  </a:cubicBezTo>
                  <a:cubicBezTo>
                    <a:pt x="5656347" y="3813980"/>
                    <a:pt x="5614411" y="3757479"/>
                    <a:pt x="5578565" y="3697463"/>
                  </a:cubicBezTo>
                  <a:cubicBezTo>
                    <a:pt x="5570090" y="3683275"/>
                    <a:pt x="5563498" y="3659858"/>
                    <a:pt x="5569399" y="3646549"/>
                  </a:cubicBezTo>
                  <a:cubicBezTo>
                    <a:pt x="5624393" y="3521244"/>
                    <a:pt x="5601353" y="3399705"/>
                    <a:pt x="5550314" y="3281995"/>
                  </a:cubicBezTo>
                  <a:cubicBezTo>
                    <a:pt x="5506998" y="3181927"/>
                    <a:pt x="5420489" y="3151918"/>
                    <a:pt x="5319416" y="3193415"/>
                  </a:cubicBezTo>
                  <a:cubicBezTo>
                    <a:pt x="5290852" y="3205092"/>
                    <a:pt x="5262978" y="3218526"/>
                    <a:pt x="5234853" y="3231145"/>
                  </a:cubicBezTo>
                  <a:cubicBezTo>
                    <a:pt x="5232844" y="3229262"/>
                    <a:pt x="5230835" y="3227315"/>
                    <a:pt x="5228826" y="3225432"/>
                  </a:cubicBezTo>
                  <a:cubicBezTo>
                    <a:pt x="5251552" y="3199379"/>
                    <a:pt x="5273273" y="3172384"/>
                    <a:pt x="5297129" y="3147398"/>
                  </a:cubicBezTo>
                  <a:cubicBezTo>
                    <a:pt x="5435053" y="3002882"/>
                    <a:pt x="5569713" y="2856169"/>
                    <a:pt x="5636321" y="2661368"/>
                  </a:cubicBezTo>
                  <a:cubicBezTo>
                    <a:pt x="5692194" y="2665260"/>
                    <a:pt x="5736013" y="2644167"/>
                    <a:pt x="5775187" y="2607190"/>
                  </a:cubicBezTo>
                  <a:cubicBezTo>
                    <a:pt x="5857364" y="2536941"/>
                    <a:pt x="5860628" y="2415277"/>
                    <a:pt x="5860314" y="2388972"/>
                  </a:cubicBezTo>
                  <a:cubicBezTo>
                    <a:pt x="5861570" y="2389851"/>
                    <a:pt x="5862763" y="2390730"/>
                    <a:pt x="5864018" y="2391546"/>
                  </a:cubicBezTo>
                  <a:cubicBezTo>
                    <a:pt x="5858619" y="2382757"/>
                    <a:pt x="5859812" y="2367125"/>
                    <a:pt x="5858431" y="2351682"/>
                  </a:cubicBezTo>
                  <a:cubicBezTo>
                    <a:pt x="5848387" y="2239999"/>
                    <a:pt x="5862198" y="2130576"/>
                    <a:pt x="5887874" y="2022158"/>
                  </a:cubicBezTo>
                  <a:cubicBezTo>
                    <a:pt x="5930124" y="1844118"/>
                    <a:pt x="5999180" y="1676437"/>
                    <a:pt x="6085124" y="1515411"/>
                  </a:cubicBezTo>
                  <a:cubicBezTo>
                    <a:pt x="6110172" y="1468515"/>
                    <a:pt x="6101572" y="1425889"/>
                    <a:pt x="6059824" y="1401028"/>
                  </a:cubicBezTo>
                  <a:cubicBezTo>
                    <a:pt x="5981539" y="1354384"/>
                    <a:pt x="5897793" y="1323748"/>
                    <a:pt x="5805823" y="1319291"/>
                  </a:cubicBezTo>
                  <a:cubicBezTo>
                    <a:pt x="5750515" y="1316591"/>
                    <a:pt x="5694705" y="1317596"/>
                    <a:pt x="5640025" y="1310314"/>
                  </a:cubicBezTo>
                  <a:cubicBezTo>
                    <a:pt x="5541337" y="1297067"/>
                    <a:pt x="5457968" y="1245338"/>
                    <a:pt x="5374912" y="1194739"/>
                  </a:cubicBezTo>
                  <a:cubicBezTo>
                    <a:pt x="5299766" y="1148973"/>
                    <a:pt x="5224306" y="1103773"/>
                    <a:pt x="5136856" y="1085755"/>
                  </a:cubicBezTo>
                  <a:cubicBezTo>
                    <a:pt x="5092974" y="1076715"/>
                    <a:pt x="5048276" y="1066231"/>
                    <a:pt x="5003891" y="1065980"/>
                  </a:cubicBezTo>
                  <a:cubicBezTo>
                    <a:pt x="4871931" y="1065289"/>
                    <a:pt x="4768912" y="1006215"/>
                    <a:pt x="4682340" y="913491"/>
                  </a:cubicBezTo>
                  <a:cubicBezTo>
                    <a:pt x="4636010" y="863959"/>
                    <a:pt x="4593823" y="810472"/>
                    <a:pt x="4550820" y="757989"/>
                  </a:cubicBezTo>
                  <a:cubicBezTo>
                    <a:pt x="4506498" y="703874"/>
                    <a:pt x="4451629" y="687866"/>
                    <a:pt x="4385650" y="708959"/>
                  </a:cubicBezTo>
                  <a:cubicBezTo>
                    <a:pt x="4361793" y="716618"/>
                    <a:pt x="4338566" y="726160"/>
                    <a:pt x="4314835" y="734071"/>
                  </a:cubicBezTo>
                  <a:cubicBezTo>
                    <a:pt x="4273339" y="747945"/>
                    <a:pt x="4267501" y="744617"/>
                    <a:pt x="4252622" y="704000"/>
                  </a:cubicBezTo>
                  <a:cubicBezTo>
                    <a:pt x="4244021" y="680521"/>
                    <a:pt x="4235735" y="656665"/>
                    <a:pt x="4224497" y="634378"/>
                  </a:cubicBezTo>
                  <a:cubicBezTo>
                    <a:pt x="4176220" y="538767"/>
                    <a:pt x="4093855" y="479190"/>
                    <a:pt x="3999311" y="439138"/>
                  </a:cubicBezTo>
                  <a:cubicBezTo>
                    <a:pt x="3815747" y="361292"/>
                    <a:pt x="3673365" y="233727"/>
                    <a:pt x="3550634" y="81426"/>
                  </a:cubicBezTo>
                  <a:cubicBezTo>
                    <a:pt x="3479129" y="-7217"/>
                    <a:pt x="3483021" y="-13307"/>
                    <a:pt x="3361482" y="15195"/>
                  </a:cubicBezTo>
                  <a:cubicBezTo>
                    <a:pt x="3335178" y="18962"/>
                    <a:pt x="3242517" y="45580"/>
                    <a:pt x="3205666" y="56315"/>
                  </a:cubicBezTo>
                  <a:cubicBezTo>
                    <a:pt x="3205666" y="56252"/>
                    <a:pt x="3205603" y="56189"/>
                    <a:pt x="3205541" y="56126"/>
                  </a:cubicBezTo>
                  <a:cubicBezTo>
                    <a:pt x="3204473" y="56566"/>
                    <a:pt x="3203343" y="56943"/>
                    <a:pt x="3202276" y="57319"/>
                  </a:cubicBezTo>
                  <a:cubicBezTo>
                    <a:pt x="3194868" y="59516"/>
                    <a:pt x="3190411" y="60835"/>
                    <a:pt x="3190411" y="60835"/>
                  </a:cubicBezTo>
                  <a:lnTo>
                    <a:pt x="3190285" y="61651"/>
                  </a:lnTo>
                  <a:cubicBezTo>
                    <a:pt x="3170134" y="68745"/>
                    <a:pt x="3146717" y="76781"/>
                    <a:pt x="3124117" y="86637"/>
                  </a:cubicBezTo>
                  <a:cubicBezTo>
                    <a:pt x="2994794" y="142949"/>
                    <a:pt x="2943127" y="229018"/>
                    <a:pt x="2946517" y="369767"/>
                  </a:cubicBezTo>
                  <a:cubicBezTo>
                    <a:pt x="2948589" y="454204"/>
                    <a:pt x="2947459" y="539018"/>
                    <a:pt x="2940867" y="623204"/>
                  </a:cubicBezTo>
                  <a:cubicBezTo>
                    <a:pt x="2938419" y="653965"/>
                    <a:pt x="2920589" y="686547"/>
                    <a:pt x="2901442" y="712098"/>
                  </a:cubicBezTo>
                  <a:cubicBezTo>
                    <a:pt x="2883299" y="736393"/>
                    <a:pt x="2856995" y="758115"/>
                    <a:pt x="2829624" y="771298"/>
                  </a:cubicBezTo>
                  <a:cubicBezTo>
                    <a:pt x="2740415" y="814176"/>
                    <a:pt x="2649512" y="853601"/>
                    <a:pt x="2558421" y="892460"/>
                  </a:cubicBezTo>
                  <a:cubicBezTo>
                    <a:pt x="2479759" y="925984"/>
                    <a:pt x="2396892" y="951033"/>
                    <a:pt x="2321495" y="990458"/>
                  </a:cubicBezTo>
                  <a:cubicBezTo>
                    <a:pt x="2228332" y="1039111"/>
                    <a:pt x="2220296" y="1127001"/>
                    <a:pt x="2293747" y="1201456"/>
                  </a:cubicBezTo>
                  <a:cubicBezTo>
                    <a:pt x="2295819" y="1203528"/>
                    <a:pt x="2297074" y="1206415"/>
                    <a:pt x="2298832" y="1209052"/>
                  </a:cubicBezTo>
                  <a:cubicBezTo>
                    <a:pt x="2249237" y="1241571"/>
                    <a:pt x="2201023" y="1234415"/>
                    <a:pt x="2151240" y="1209617"/>
                  </a:cubicBezTo>
                  <a:cubicBezTo>
                    <a:pt x="2055503" y="1161968"/>
                    <a:pt x="1954806" y="1139745"/>
                    <a:pt x="1847581" y="1155942"/>
                  </a:cubicBezTo>
                  <a:cubicBezTo>
                    <a:pt x="1843751" y="1156507"/>
                    <a:pt x="1839671" y="1154874"/>
                    <a:pt x="1834523" y="1154058"/>
                  </a:cubicBezTo>
                  <a:cubicBezTo>
                    <a:pt x="1827303" y="1127252"/>
                    <a:pt x="1821591" y="1100697"/>
                    <a:pt x="1812927" y="1075146"/>
                  </a:cubicBezTo>
                  <a:cubicBezTo>
                    <a:pt x="1803196" y="1046644"/>
                    <a:pt x="1793780" y="1017264"/>
                    <a:pt x="1778776" y="991399"/>
                  </a:cubicBezTo>
                  <a:cubicBezTo>
                    <a:pt x="1752471" y="945948"/>
                    <a:pt x="1700679" y="921966"/>
                    <a:pt x="1655667" y="941051"/>
                  </a:cubicBezTo>
                  <a:cubicBezTo>
                    <a:pt x="1616933" y="957499"/>
                    <a:pt x="1587553" y="947078"/>
                    <a:pt x="1555159" y="931132"/>
                  </a:cubicBezTo>
                  <a:cubicBezTo>
                    <a:pt x="1542101" y="924729"/>
                    <a:pt x="1528290" y="919330"/>
                    <a:pt x="1514227" y="915563"/>
                  </a:cubicBezTo>
                  <a:cubicBezTo>
                    <a:pt x="1468650" y="903321"/>
                    <a:pt x="1425459" y="920774"/>
                    <a:pt x="1406437" y="963023"/>
                  </a:cubicBezTo>
                  <a:cubicBezTo>
                    <a:pt x="1375801" y="1031138"/>
                    <a:pt x="1364124" y="1102705"/>
                    <a:pt x="1379379" y="1177035"/>
                  </a:cubicBezTo>
                  <a:cubicBezTo>
                    <a:pt x="1387666" y="1217527"/>
                    <a:pt x="1407316" y="1251741"/>
                    <a:pt x="1442409" y="1274467"/>
                  </a:cubicBezTo>
                  <a:cubicBezTo>
                    <a:pt x="1470534" y="1292610"/>
                    <a:pt x="1483466" y="1318412"/>
                    <a:pt x="1485663" y="1350178"/>
                  </a:cubicBezTo>
                  <a:cubicBezTo>
                    <a:pt x="1493322" y="1461986"/>
                    <a:pt x="1500291" y="1573857"/>
                    <a:pt x="1507698" y="1687675"/>
                  </a:cubicBezTo>
                  <a:cubicBezTo>
                    <a:pt x="1483905" y="1684598"/>
                    <a:pt x="1455027" y="1680832"/>
                    <a:pt x="1424705" y="1676940"/>
                  </a:cubicBezTo>
                  <a:cubicBezTo>
                    <a:pt x="1410831" y="1669971"/>
                    <a:pt x="1354582" y="1654214"/>
                    <a:pt x="1332107" y="1648061"/>
                  </a:cubicBezTo>
                  <a:cubicBezTo>
                    <a:pt x="1232415" y="1597337"/>
                    <a:pt x="1137745" y="1607318"/>
                    <a:pt x="1050546" y="1692571"/>
                  </a:cubicBezTo>
                  <a:cubicBezTo>
                    <a:pt x="1036860" y="1669469"/>
                    <a:pt x="1027444" y="1652268"/>
                    <a:pt x="1016771" y="1635882"/>
                  </a:cubicBezTo>
                  <a:cubicBezTo>
                    <a:pt x="998565" y="1608009"/>
                    <a:pt x="982055" y="1578440"/>
                    <a:pt x="960459" y="1553329"/>
                  </a:cubicBezTo>
                  <a:cubicBezTo>
                    <a:pt x="900631" y="1483770"/>
                    <a:pt x="820526" y="1465879"/>
                    <a:pt x="736717" y="1502667"/>
                  </a:cubicBezTo>
                  <a:cubicBezTo>
                    <a:pt x="707274" y="1515599"/>
                    <a:pt x="678207" y="1531168"/>
                    <a:pt x="652217" y="1550064"/>
                  </a:cubicBezTo>
                  <a:cubicBezTo>
                    <a:pt x="605070" y="1584404"/>
                    <a:pt x="553278" y="1596709"/>
                    <a:pt x="496087" y="1596018"/>
                  </a:cubicBezTo>
                  <a:cubicBezTo>
                    <a:pt x="421883" y="1595077"/>
                    <a:pt x="347553" y="1594512"/>
                    <a:pt x="273538" y="1597902"/>
                  </a:cubicBezTo>
                  <a:cubicBezTo>
                    <a:pt x="204293" y="1601103"/>
                    <a:pt x="136116" y="1613910"/>
                    <a:pt x="74467" y="1647999"/>
                  </a:cubicBezTo>
                  <a:cubicBezTo>
                    <a:pt x="-5261" y="1692069"/>
                    <a:pt x="-23907" y="1775376"/>
                    <a:pt x="32845" y="1846441"/>
                  </a:cubicBezTo>
                  <a:cubicBezTo>
                    <a:pt x="61158" y="1881974"/>
                    <a:pt x="97884" y="1910852"/>
                    <a:pt x="131093" y="1942429"/>
                  </a:cubicBezTo>
                  <a:cubicBezTo>
                    <a:pt x="144277" y="1954985"/>
                    <a:pt x="158214" y="1966599"/>
                    <a:pt x="173532" y="1980097"/>
                  </a:cubicBezTo>
                  <a:cubicBezTo>
                    <a:pt x="165370" y="1983989"/>
                    <a:pt x="161604" y="1985809"/>
                    <a:pt x="157837" y="1987567"/>
                  </a:cubicBezTo>
                  <a:cubicBezTo>
                    <a:pt x="63481" y="2030131"/>
                    <a:pt x="54818" y="2104900"/>
                    <a:pt x="135739" y="2170190"/>
                  </a:cubicBezTo>
                  <a:cubicBezTo>
                    <a:pt x="146286" y="2178665"/>
                    <a:pt x="154384" y="2192539"/>
                    <a:pt x="159092" y="2205534"/>
                  </a:cubicBezTo>
                  <a:cubicBezTo>
                    <a:pt x="189728" y="2289343"/>
                    <a:pt x="241646" y="2316463"/>
                    <a:pt x="325141" y="2287083"/>
                  </a:cubicBezTo>
                  <a:cubicBezTo>
                    <a:pt x="361992" y="2274088"/>
                    <a:pt x="395830" y="2274967"/>
                    <a:pt x="431300" y="2290285"/>
                  </a:cubicBezTo>
                  <a:cubicBezTo>
                    <a:pt x="486921" y="2314329"/>
                    <a:pt x="543045" y="2337055"/>
                    <a:pt x="599358" y="2359404"/>
                  </a:cubicBezTo>
                  <a:cubicBezTo>
                    <a:pt x="599734" y="2359592"/>
                    <a:pt x="600111" y="2359718"/>
                    <a:pt x="600488" y="2359843"/>
                  </a:cubicBezTo>
                  <a:cubicBezTo>
                    <a:pt x="637715" y="2382318"/>
                    <a:pt x="721336" y="2440262"/>
                    <a:pt x="779218" y="2476737"/>
                  </a:cubicBezTo>
                  <a:cubicBezTo>
                    <a:pt x="806401" y="2493812"/>
                    <a:pt x="825234" y="2502036"/>
                    <a:pt x="834777" y="2505677"/>
                  </a:cubicBezTo>
                  <a:cubicBezTo>
                    <a:pt x="839924" y="2508628"/>
                    <a:pt x="846328" y="2510574"/>
                    <a:pt x="853924" y="2511767"/>
                  </a:cubicBezTo>
                  <a:cubicBezTo>
                    <a:pt x="868300" y="2514090"/>
                    <a:pt x="882802" y="2515659"/>
                    <a:pt x="897116" y="2518547"/>
                  </a:cubicBezTo>
                  <a:cubicBezTo>
                    <a:pt x="927689" y="2524762"/>
                    <a:pt x="958324" y="2530914"/>
                    <a:pt x="988646" y="2538448"/>
                  </a:cubicBezTo>
                  <a:cubicBezTo>
                    <a:pt x="1007731" y="2543219"/>
                    <a:pt x="1013946" y="2553389"/>
                    <a:pt x="1007606" y="2575424"/>
                  </a:cubicBezTo>
                  <a:cubicBezTo>
                    <a:pt x="989463" y="2638956"/>
                    <a:pt x="1016457" y="2689304"/>
                    <a:pt x="1078231" y="2712846"/>
                  </a:cubicBezTo>
                  <a:cubicBezTo>
                    <a:pt x="1092796" y="2718371"/>
                    <a:pt x="1108679" y="2720631"/>
                    <a:pt x="1123118" y="2726469"/>
                  </a:cubicBezTo>
                  <a:cubicBezTo>
                    <a:pt x="1130275" y="2729357"/>
                    <a:pt x="1137996" y="2735886"/>
                    <a:pt x="1141135" y="2742791"/>
                  </a:cubicBezTo>
                  <a:cubicBezTo>
                    <a:pt x="1153879" y="2770916"/>
                    <a:pt x="1162605" y="2801113"/>
                    <a:pt x="1177296" y="2828107"/>
                  </a:cubicBezTo>
                  <a:cubicBezTo>
                    <a:pt x="1193116" y="2857048"/>
                    <a:pt x="1198264" y="2884482"/>
                    <a:pt x="1192865" y="2917755"/>
                  </a:cubicBezTo>
                  <a:cubicBezTo>
                    <a:pt x="1187277" y="2952095"/>
                    <a:pt x="1185833" y="2989071"/>
                    <a:pt x="1192551" y="3022909"/>
                  </a:cubicBezTo>
                  <a:cubicBezTo>
                    <a:pt x="1210505" y="3113686"/>
                    <a:pt x="1268387" y="3181362"/>
                    <a:pt x="1332672" y="3247467"/>
                  </a:cubicBezTo>
                  <a:cubicBezTo>
                    <a:pt x="1332861" y="3247153"/>
                    <a:pt x="1333112" y="3246839"/>
                    <a:pt x="1333300" y="3246463"/>
                  </a:cubicBezTo>
                  <a:cubicBezTo>
                    <a:pt x="1361739" y="3281305"/>
                    <a:pt x="1401603" y="3312820"/>
                    <a:pt x="1429728" y="3332971"/>
                  </a:cubicBezTo>
                  <a:cubicBezTo>
                    <a:pt x="1433997" y="3337994"/>
                    <a:pt x="1439270" y="3342639"/>
                    <a:pt x="1445736" y="3346845"/>
                  </a:cubicBezTo>
                  <a:cubicBezTo>
                    <a:pt x="1494641" y="3378925"/>
                    <a:pt x="1541787" y="3413705"/>
                    <a:pt x="1591256" y="3444780"/>
                  </a:cubicBezTo>
                  <a:cubicBezTo>
                    <a:pt x="1619444" y="3462483"/>
                    <a:pt x="1641605" y="3479559"/>
                    <a:pt x="1635955" y="3517917"/>
                  </a:cubicBezTo>
                  <a:cubicBezTo>
                    <a:pt x="1633444" y="3534992"/>
                    <a:pt x="1640600" y="3553261"/>
                    <a:pt x="1639659" y="3570776"/>
                  </a:cubicBezTo>
                  <a:cubicBezTo>
                    <a:pt x="1639094" y="3580695"/>
                    <a:pt x="1632816" y="3591744"/>
                    <a:pt x="1626036" y="3599591"/>
                  </a:cubicBezTo>
                  <a:cubicBezTo>
                    <a:pt x="1610530" y="3617358"/>
                    <a:pt x="1587992" y="3630792"/>
                    <a:pt x="1577571" y="3650818"/>
                  </a:cubicBezTo>
                  <a:cubicBezTo>
                    <a:pt x="1553276" y="3697337"/>
                    <a:pt x="1568907" y="3741219"/>
                    <a:pt x="1601552" y="3777694"/>
                  </a:cubicBezTo>
                  <a:cubicBezTo>
                    <a:pt x="1632125" y="3811908"/>
                    <a:pt x="1667156" y="3841979"/>
                    <a:pt x="1698796" y="3875251"/>
                  </a:cubicBezTo>
                  <a:cubicBezTo>
                    <a:pt x="1718634" y="3896031"/>
                    <a:pt x="1735772" y="3919447"/>
                    <a:pt x="1754104" y="3941671"/>
                  </a:cubicBezTo>
                  <a:cubicBezTo>
                    <a:pt x="1738346" y="3941043"/>
                    <a:pt x="1728302" y="3935330"/>
                    <a:pt x="1717692" y="3931061"/>
                  </a:cubicBezTo>
                  <a:cubicBezTo>
                    <a:pt x="1646439" y="3902685"/>
                    <a:pt x="1549948" y="3924156"/>
                    <a:pt x="1541473" y="4032135"/>
                  </a:cubicBezTo>
                  <a:cubicBezTo>
                    <a:pt x="1538397" y="4071685"/>
                    <a:pt x="1540657" y="4111549"/>
                    <a:pt x="1538083" y="4151100"/>
                  </a:cubicBezTo>
                  <a:cubicBezTo>
                    <a:pt x="1534819" y="4201950"/>
                    <a:pt x="1533438" y="4253491"/>
                    <a:pt x="1523456" y="4303149"/>
                  </a:cubicBezTo>
                  <a:cubicBezTo>
                    <a:pt x="1506945" y="4385703"/>
                    <a:pt x="1513348" y="4460974"/>
                    <a:pt x="1573553" y="4528775"/>
                  </a:cubicBezTo>
                  <a:cubicBezTo>
                    <a:pt x="1566208" y="4536873"/>
                    <a:pt x="1561562" y="4544344"/>
                    <a:pt x="1554908" y="4548864"/>
                  </a:cubicBezTo>
                  <a:cubicBezTo>
                    <a:pt x="1526595" y="4568074"/>
                    <a:pt x="1517304" y="4596010"/>
                    <a:pt x="1511340" y="4628404"/>
                  </a:cubicBezTo>
                  <a:cubicBezTo>
                    <a:pt x="1491690" y="4736257"/>
                    <a:pt x="1472919" y="4844487"/>
                    <a:pt x="1447494" y="4951085"/>
                  </a:cubicBezTo>
                  <a:cubicBezTo>
                    <a:pt x="1419746" y="5067100"/>
                    <a:pt x="1383397" y="5180980"/>
                    <a:pt x="1316538" y="5281676"/>
                  </a:cubicBezTo>
                  <a:cubicBezTo>
                    <a:pt x="1300718" y="5305595"/>
                    <a:pt x="1280817" y="5329513"/>
                    <a:pt x="1257275" y="5345019"/>
                  </a:cubicBezTo>
                  <a:cubicBezTo>
                    <a:pt x="1226828" y="5365109"/>
                    <a:pt x="1204479" y="5386704"/>
                    <a:pt x="1206550" y="5424497"/>
                  </a:cubicBezTo>
                  <a:cubicBezTo>
                    <a:pt x="1208748" y="5463797"/>
                    <a:pt x="1234487" y="5483258"/>
                    <a:pt x="1268513" y="5499203"/>
                  </a:cubicBezTo>
                  <a:cubicBezTo>
                    <a:pt x="1306870" y="5517158"/>
                    <a:pt x="1343345" y="5540009"/>
                    <a:pt x="1378061" y="5564430"/>
                  </a:cubicBezTo>
                  <a:cubicBezTo>
                    <a:pt x="1389675" y="5572591"/>
                    <a:pt x="1393630" y="5591990"/>
                    <a:pt x="1400536" y="5606492"/>
                  </a:cubicBezTo>
                  <a:cubicBezTo>
                    <a:pt x="1411836" y="5630285"/>
                    <a:pt x="1418302" y="5658033"/>
                    <a:pt x="1434875" y="5677180"/>
                  </a:cubicBezTo>
                  <a:cubicBezTo>
                    <a:pt x="1456346" y="5701978"/>
                    <a:pt x="1484219" y="5722255"/>
                    <a:pt x="1512030" y="5740523"/>
                  </a:cubicBezTo>
                  <a:cubicBezTo>
                    <a:pt x="1664330" y="5840592"/>
                    <a:pt x="1831133" y="5909209"/>
                    <a:pt x="2004652" y="5962194"/>
                  </a:cubicBezTo>
                  <a:cubicBezTo>
                    <a:pt x="2113950" y="5995530"/>
                    <a:pt x="2224879" y="6021708"/>
                    <a:pt x="2340266" y="6016560"/>
                  </a:cubicBezTo>
                  <a:cubicBezTo>
                    <a:pt x="2408632" y="6013484"/>
                    <a:pt x="2472917" y="5997036"/>
                    <a:pt x="2519184" y="5940536"/>
                  </a:cubicBezTo>
                  <a:cubicBezTo>
                    <a:pt x="2559614" y="5891129"/>
                    <a:pt x="2565954" y="5889748"/>
                    <a:pt x="2622392" y="5921388"/>
                  </a:cubicBezTo>
                  <a:cubicBezTo>
                    <a:pt x="2632437" y="5927038"/>
                    <a:pt x="2642355" y="5932814"/>
                    <a:pt x="2652086" y="5938903"/>
                  </a:cubicBezTo>
                  <a:cubicBezTo>
                    <a:pt x="2737214" y="5992077"/>
                    <a:pt x="2820709" y="6048640"/>
                    <a:pt x="2925235" y="6057492"/>
                  </a:cubicBezTo>
                  <a:cubicBezTo>
                    <a:pt x="2931701" y="6058057"/>
                    <a:pt x="2941809" y="6068102"/>
                    <a:pt x="2942625" y="6074756"/>
                  </a:cubicBezTo>
                  <a:cubicBezTo>
                    <a:pt x="2951602" y="6145633"/>
                    <a:pt x="2999502" y="6180789"/>
                    <a:pt x="3059644" y="6205084"/>
                  </a:cubicBezTo>
                  <a:cubicBezTo>
                    <a:pt x="3159399" y="6245325"/>
                    <a:pt x="3263360" y="6267297"/>
                    <a:pt x="3370397" y="6274266"/>
                  </a:cubicBezTo>
                  <a:cubicBezTo>
                    <a:pt x="3456403" y="6279853"/>
                    <a:pt x="3538203" y="6266356"/>
                    <a:pt x="3615484" y="6223980"/>
                  </a:cubicBezTo>
                  <a:cubicBezTo>
                    <a:pt x="3653527" y="6203138"/>
                    <a:pt x="3696154" y="6189640"/>
                    <a:pt x="3738090" y="6177587"/>
                  </a:cubicBezTo>
                  <a:cubicBezTo>
                    <a:pt x="3793147" y="6161767"/>
                    <a:pt x="3813550" y="6129499"/>
                    <a:pt x="3803442" y="6072621"/>
                  </a:cubicBezTo>
                  <a:cubicBezTo>
                    <a:pt x="3791577" y="6005888"/>
                    <a:pt x="3776887" y="5938778"/>
                    <a:pt x="3774501" y="5871417"/>
                  </a:cubicBezTo>
                  <a:cubicBezTo>
                    <a:pt x="3768537" y="5703735"/>
                    <a:pt x="3821899" y="5665001"/>
                    <a:pt x="3930506" y="5633424"/>
                  </a:cubicBezTo>
                  <a:cubicBezTo>
                    <a:pt x="3976899" y="5619926"/>
                    <a:pt x="4009481" y="5587784"/>
                    <a:pt x="4038673" y="5551435"/>
                  </a:cubicBezTo>
                  <a:cubicBezTo>
                    <a:pt x="4096178" y="5479993"/>
                    <a:pt x="4171324" y="5446972"/>
                    <a:pt x="4261913" y="5455761"/>
                  </a:cubicBezTo>
                  <a:cubicBezTo>
                    <a:pt x="4300961" y="5459528"/>
                    <a:pt x="4339068" y="5473088"/>
                    <a:pt x="4377363" y="5482944"/>
                  </a:cubicBezTo>
                  <a:cubicBezTo>
                    <a:pt x="4466194" y="5505732"/>
                    <a:pt x="4554084" y="5533543"/>
                    <a:pt x="4643983" y="5550556"/>
                  </a:cubicBezTo>
                  <a:cubicBezTo>
                    <a:pt x="4722079" y="5565246"/>
                    <a:pt x="4794651" y="5587533"/>
                    <a:pt x="4863770" y="5627837"/>
                  </a:cubicBezTo>
                  <a:cubicBezTo>
                    <a:pt x="4976206" y="5693314"/>
                    <a:pt x="5098812" y="5731358"/>
                    <a:pt x="5229266" y="5739519"/>
                  </a:cubicBezTo>
                  <a:cubicBezTo>
                    <a:pt x="5395503" y="5749878"/>
                    <a:pt x="5534871" y="5686597"/>
                    <a:pt x="5592941" y="5519669"/>
                  </a:cubicBezTo>
                  <a:cubicBezTo>
                    <a:pt x="5604932" y="5485141"/>
                    <a:pt x="5628725" y="5453564"/>
                    <a:pt x="5651513" y="5424058"/>
                  </a:cubicBezTo>
                  <a:cubicBezTo>
                    <a:pt x="5712785" y="5344643"/>
                    <a:pt x="5788433" y="5279353"/>
                    <a:pt x="5873247" y="5227373"/>
                  </a:cubicBezTo>
                  <a:cubicBezTo>
                    <a:pt x="5949146" y="5180854"/>
                    <a:pt x="6002884" y="5116192"/>
                    <a:pt x="6048273" y="5043181"/>
                  </a:cubicBezTo>
                  <a:cubicBezTo>
                    <a:pt x="6067860" y="5011666"/>
                    <a:pt x="6084433" y="4976510"/>
                    <a:pt x="6093850" y="4940790"/>
                  </a:cubicBezTo>
                  <a:cubicBezTo>
                    <a:pt x="6117329" y="4851895"/>
                    <a:pt x="6064407" y="4780014"/>
                    <a:pt x="5972562" y="4770472"/>
                  </a:cubicBezTo>
                  <a:close/>
                </a:path>
              </a:pathLst>
            </a:custGeom>
            <a:noFill/>
            <a:ln w="444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350">
                <a:solidFill>
                  <a:srgbClr val="0279BF"/>
                </a:solidFill>
              </a:endParaRPr>
            </a:p>
          </p:txBody>
        </p:sp>
        <p:sp>
          <p:nvSpPr>
            <p:cNvPr id="15" name="Organigramme : Connecteur 14">
              <a:extLst>
                <a:ext uri="{FF2B5EF4-FFF2-40B4-BE49-F238E27FC236}">
                  <a16:creationId xmlns:a16="http://schemas.microsoft.com/office/drawing/2014/main" id="{7439C7DE-69B2-12E4-6E5C-8AB2FBFE9237}"/>
                </a:ext>
              </a:extLst>
            </p:cNvPr>
            <p:cNvSpPr>
              <a:spLocks/>
            </p:cNvSpPr>
            <p:nvPr/>
          </p:nvSpPr>
          <p:spPr>
            <a:xfrm>
              <a:off x="-5952822" y="2961069"/>
              <a:ext cx="143200" cy="145279"/>
            </a:xfrm>
            <a:prstGeom prst="flowChartConnector">
              <a:avLst/>
            </a:prstGeom>
            <a:noFill/>
            <a:ln w="444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>
                <a:solidFill>
                  <a:srgbClr val="0279BF"/>
                </a:solidFill>
              </a:endParaRPr>
            </a:p>
          </p:txBody>
        </p:sp>
        <p:sp>
          <p:nvSpPr>
            <p:cNvPr id="16" name="Organigramme : Connecteur 15">
              <a:extLst>
                <a:ext uri="{FF2B5EF4-FFF2-40B4-BE49-F238E27FC236}">
                  <a16:creationId xmlns:a16="http://schemas.microsoft.com/office/drawing/2014/main" id="{3E749145-D62F-811B-6CBF-5262852B240C}"/>
                </a:ext>
              </a:extLst>
            </p:cNvPr>
            <p:cNvSpPr>
              <a:spLocks/>
            </p:cNvSpPr>
            <p:nvPr/>
          </p:nvSpPr>
          <p:spPr>
            <a:xfrm>
              <a:off x="-4225622" y="4662869"/>
              <a:ext cx="143200" cy="145279"/>
            </a:xfrm>
            <a:prstGeom prst="flowChartConnector">
              <a:avLst/>
            </a:prstGeom>
            <a:noFill/>
            <a:ln w="444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>
                <a:solidFill>
                  <a:srgbClr val="0279BF"/>
                </a:solidFill>
              </a:endParaRPr>
            </a:p>
          </p:txBody>
        </p:sp>
        <p:sp>
          <p:nvSpPr>
            <p:cNvPr id="17" name="Organigramme : Connecteur 16">
              <a:extLst>
                <a:ext uri="{FF2B5EF4-FFF2-40B4-BE49-F238E27FC236}">
                  <a16:creationId xmlns:a16="http://schemas.microsoft.com/office/drawing/2014/main" id="{B32CA5B8-6E84-2792-E354-DF5CFDF07407}"/>
                </a:ext>
              </a:extLst>
            </p:cNvPr>
            <p:cNvSpPr>
              <a:spLocks/>
            </p:cNvSpPr>
            <p:nvPr/>
          </p:nvSpPr>
          <p:spPr>
            <a:xfrm>
              <a:off x="-4651072" y="2242249"/>
              <a:ext cx="143200" cy="145279"/>
            </a:xfrm>
            <a:prstGeom prst="flowChartConnector">
              <a:avLst/>
            </a:prstGeom>
            <a:noFill/>
            <a:ln w="444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>
                <a:solidFill>
                  <a:srgbClr val="0279BF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2070C26-8B9C-6448-C146-C963117FF7D4}"/>
                </a:ext>
              </a:extLst>
            </p:cNvPr>
            <p:cNvSpPr txBox="1"/>
            <p:nvPr/>
          </p:nvSpPr>
          <p:spPr>
            <a:xfrm>
              <a:off x="-4502848" y="2095140"/>
              <a:ext cx="1634609" cy="420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25">
                  <a:solidFill>
                    <a:schemeClr val="bg1"/>
                  </a:solidFill>
                  <a:latin typeface="Arial Nova" panose="020B0504020202020204" pitchFamily="34" charset="0"/>
                </a:rPr>
                <a:t>Agence Issy-les Moulineaux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75161E9-9CA4-96FC-7DDA-EB2592A880CD}"/>
                </a:ext>
              </a:extLst>
            </p:cNvPr>
            <p:cNvSpPr txBox="1"/>
            <p:nvPr/>
          </p:nvSpPr>
          <p:spPr>
            <a:xfrm>
              <a:off x="-4733783" y="4282479"/>
              <a:ext cx="1725570" cy="266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25">
                  <a:solidFill>
                    <a:schemeClr val="bg1"/>
                  </a:solidFill>
                  <a:latin typeface="Arial Nova" panose="020B0504020202020204" pitchFamily="34" charset="0"/>
                </a:rPr>
                <a:t>Agence Montpellier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2AD6C76C-E28E-77EC-D1E9-BC908DD83187}"/>
                </a:ext>
              </a:extLst>
            </p:cNvPr>
            <p:cNvSpPr txBox="1"/>
            <p:nvPr/>
          </p:nvSpPr>
          <p:spPr>
            <a:xfrm>
              <a:off x="-5788631" y="2741319"/>
              <a:ext cx="1634609" cy="266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25">
                  <a:solidFill>
                    <a:schemeClr val="bg1"/>
                  </a:solidFill>
                  <a:latin typeface="Arial Nova" panose="020B0504020202020204" pitchFamily="34" charset="0"/>
                </a:rPr>
                <a:t>Agence de Nantes</a:t>
              </a:r>
            </a:p>
          </p:txBody>
        </p:sp>
        <p:sp>
          <p:nvSpPr>
            <p:cNvPr id="23" name="Freeform 435">
              <a:extLst>
                <a:ext uri="{FF2B5EF4-FFF2-40B4-BE49-F238E27FC236}">
                  <a16:creationId xmlns:a16="http://schemas.microsoft.com/office/drawing/2014/main" id="{081BB483-9D78-643F-CCB8-83AB43801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7822823" y="3898154"/>
              <a:ext cx="1252594" cy="1183651"/>
            </a:xfrm>
            <a:custGeom>
              <a:avLst/>
              <a:gdLst>
                <a:gd name="T0" fmla="*/ 740 w 815"/>
                <a:gd name="T1" fmla="*/ 358 h 725"/>
                <a:gd name="T2" fmla="*/ 686 w 815"/>
                <a:gd name="T3" fmla="*/ 250 h 725"/>
                <a:gd name="T4" fmla="*/ 626 w 815"/>
                <a:gd name="T5" fmla="*/ 193 h 725"/>
                <a:gd name="T6" fmla="*/ 644 w 815"/>
                <a:gd name="T7" fmla="*/ 111 h 725"/>
                <a:gd name="T8" fmla="*/ 587 w 815"/>
                <a:gd name="T9" fmla="*/ 63 h 725"/>
                <a:gd name="T10" fmla="*/ 530 w 815"/>
                <a:gd name="T11" fmla="*/ 63 h 725"/>
                <a:gd name="T12" fmla="*/ 497 w 815"/>
                <a:gd name="T13" fmla="*/ 39 h 725"/>
                <a:gd name="T14" fmla="*/ 415 w 815"/>
                <a:gd name="T15" fmla="*/ 45 h 725"/>
                <a:gd name="T16" fmla="*/ 349 w 815"/>
                <a:gd name="T17" fmla="*/ 0 h 725"/>
                <a:gd name="T18" fmla="*/ 286 w 815"/>
                <a:gd name="T19" fmla="*/ 15 h 725"/>
                <a:gd name="T20" fmla="*/ 211 w 815"/>
                <a:gd name="T21" fmla="*/ 24 h 725"/>
                <a:gd name="T22" fmla="*/ 157 w 815"/>
                <a:gd name="T23" fmla="*/ 78 h 725"/>
                <a:gd name="T24" fmla="*/ 72 w 815"/>
                <a:gd name="T25" fmla="*/ 96 h 725"/>
                <a:gd name="T26" fmla="*/ 82 w 815"/>
                <a:gd name="T27" fmla="*/ 202 h 725"/>
                <a:gd name="T28" fmla="*/ 0 w 815"/>
                <a:gd name="T29" fmla="*/ 211 h 725"/>
                <a:gd name="T30" fmla="*/ 9 w 815"/>
                <a:gd name="T31" fmla="*/ 316 h 725"/>
                <a:gd name="T32" fmla="*/ 57 w 815"/>
                <a:gd name="T33" fmla="*/ 349 h 725"/>
                <a:gd name="T34" fmla="*/ 91 w 815"/>
                <a:gd name="T35" fmla="*/ 439 h 725"/>
                <a:gd name="T36" fmla="*/ 57 w 815"/>
                <a:gd name="T37" fmla="*/ 478 h 725"/>
                <a:gd name="T38" fmla="*/ 148 w 815"/>
                <a:gd name="T39" fmla="*/ 569 h 725"/>
                <a:gd name="T40" fmla="*/ 235 w 815"/>
                <a:gd name="T41" fmla="*/ 578 h 725"/>
                <a:gd name="T42" fmla="*/ 292 w 815"/>
                <a:gd name="T43" fmla="*/ 659 h 725"/>
                <a:gd name="T44" fmla="*/ 548 w 815"/>
                <a:gd name="T45" fmla="*/ 725 h 725"/>
                <a:gd name="T46" fmla="*/ 758 w 815"/>
                <a:gd name="T47" fmla="*/ 674 h 725"/>
                <a:gd name="T48" fmla="*/ 758 w 815"/>
                <a:gd name="T49" fmla="*/ 617 h 725"/>
                <a:gd name="T50" fmla="*/ 782 w 815"/>
                <a:gd name="T51" fmla="*/ 502 h 725"/>
                <a:gd name="T52" fmla="*/ 815 w 815"/>
                <a:gd name="T53" fmla="*/ 421 h 725"/>
                <a:gd name="T54" fmla="*/ 782 w 815"/>
                <a:gd name="T55" fmla="*/ 358 h 725"/>
                <a:gd name="T56" fmla="*/ 740 w 815"/>
                <a:gd name="T57" fmla="*/ 358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5" h="725">
                  <a:moveTo>
                    <a:pt x="740" y="358"/>
                  </a:moveTo>
                  <a:lnTo>
                    <a:pt x="686" y="250"/>
                  </a:lnTo>
                  <a:lnTo>
                    <a:pt x="626" y="193"/>
                  </a:lnTo>
                  <a:lnTo>
                    <a:pt x="644" y="111"/>
                  </a:lnTo>
                  <a:lnTo>
                    <a:pt x="587" y="63"/>
                  </a:lnTo>
                  <a:lnTo>
                    <a:pt x="530" y="63"/>
                  </a:lnTo>
                  <a:lnTo>
                    <a:pt x="497" y="39"/>
                  </a:lnTo>
                  <a:lnTo>
                    <a:pt x="415" y="45"/>
                  </a:lnTo>
                  <a:lnTo>
                    <a:pt x="349" y="0"/>
                  </a:lnTo>
                  <a:lnTo>
                    <a:pt x="286" y="15"/>
                  </a:lnTo>
                  <a:lnTo>
                    <a:pt x="211" y="24"/>
                  </a:lnTo>
                  <a:lnTo>
                    <a:pt x="157" y="78"/>
                  </a:lnTo>
                  <a:lnTo>
                    <a:pt x="72" y="96"/>
                  </a:lnTo>
                  <a:lnTo>
                    <a:pt x="82" y="202"/>
                  </a:lnTo>
                  <a:lnTo>
                    <a:pt x="0" y="211"/>
                  </a:lnTo>
                  <a:lnTo>
                    <a:pt x="9" y="316"/>
                  </a:lnTo>
                  <a:lnTo>
                    <a:pt x="57" y="349"/>
                  </a:lnTo>
                  <a:lnTo>
                    <a:pt x="91" y="439"/>
                  </a:lnTo>
                  <a:lnTo>
                    <a:pt x="57" y="478"/>
                  </a:lnTo>
                  <a:lnTo>
                    <a:pt x="148" y="569"/>
                  </a:lnTo>
                  <a:lnTo>
                    <a:pt x="235" y="578"/>
                  </a:lnTo>
                  <a:lnTo>
                    <a:pt x="292" y="659"/>
                  </a:lnTo>
                  <a:lnTo>
                    <a:pt x="548" y="725"/>
                  </a:lnTo>
                  <a:lnTo>
                    <a:pt x="758" y="674"/>
                  </a:lnTo>
                  <a:lnTo>
                    <a:pt x="758" y="617"/>
                  </a:lnTo>
                  <a:lnTo>
                    <a:pt x="782" y="502"/>
                  </a:lnTo>
                  <a:lnTo>
                    <a:pt x="815" y="421"/>
                  </a:lnTo>
                  <a:lnTo>
                    <a:pt x="782" y="358"/>
                  </a:lnTo>
                  <a:lnTo>
                    <a:pt x="740" y="358"/>
                  </a:lnTo>
                  <a:close/>
                </a:path>
              </a:pathLst>
            </a:custGeom>
            <a:noFill/>
            <a:ln w="444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 sz="1350">
                <a:solidFill>
                  <a:srgbClr val="0279BF"/>
                </a:solidFill>
              </a:endParaRPr>
            </a:p>
          </p:txBody>
        </p:sp>
        <p:sp>
          <p:nvSpPr>
            <p:cNvPr id="24" name="ZoneTexte 87">
              <a:extLst>
                <a:ext uri="{FF2B5EF4-FFF2-40B4-BE49-F238E27FC236}">
                  <a16:creationId xmlns:a16="http://schemas.microsoft.com/office/drawing/2014/main" id="{2A41F8C6-4552-325F-6355-77646C96A344}"/>
                </a:ext>
              </a:extLst>
            </p:cNvPr>
            <p:cNvSpPr txBox="1"/>
            <p:nvPr/>
          </p:nvSpPr>
          <p:spPr>
            <a:xfrm>
              <a:off x="-7648093" y="4277446"/>
              <a:ext cx="903135" cy="3364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600">
                  <a:solidFill>
                    <a:schemeClr val="bg1"/>
                  </a:solidFill>
                  <a:latin typeface="Arial Nova" panose="020B0504020202020204" pitchFamily="34" charset="0"/>
                </a:rPr>
                <a:t>Agence de La Réunion</a:t>
              </a: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AB6A063A-38BE-42A6-9D2A-9CA4088D113B}"/>
              </a:ext>
            </a:extLst>
          </p:cNvPr>
          <p:cNvSpPr txBox="1"/>
          <p:nvPr userDrawn="1"/>
        </p:nvSpPr>
        <p:spPr>
          <a:xfrm>
            <a:off x="365356" y="399360"/>
            <a:ext cx="367396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50" b="1">
                <a:solidFill>
                  <a:srgbClr val="008AC9"/>
                </a:solidFill>
                <a:latin typeface="Arial Nova" panose="020B0504020202020204" pitchFamily="34" charset="0"/>
              </a:rPr>
              <a:t>Ils nous font confiance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687776E-3CF2-2BD7-4D15-C5323A02EB8D}"/>
              </a:ext>
            </a:extLst>
          </p:cNvPr>
          <p:cNvSpPr txBox="1"/>
          <p:nvPr userDrawn="1"/>
        </p:nvSpPr>
        <p:spPr>
          <a:xfrm>
            <a:off x="5045017" y="833404"/>
            <a:ext cx="367396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50" b="1">
                <a:solidFill>
                  <a:schemeClr val="bg1"/>
                </a:solidFill>
                <a:latin typeface="Arial Nova" panose="020B0504020202020204" pitchFamily="34" charset="0"/>
              </a:rPr>
              <a:t>Nos agences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29DC97E-C360-9586-83BF-EBE7F82CE03D}"/>
              </a:ext>
            </a:extLst>
          </p:cNvPr>
          <p:cNvGrpSpPr/>
          <p:nvPr userDrawn="1"/>
        </p:nvGrpSpPr>
        <p:grpSpPr>
          <a:xfrm>
            <a:off x="482889" y="873758"/>
            <a:ext cx="3556427" cy="1005359"/>
            <a:chOff x="431799" y="873756"/>
            <a:chExt cx="3556427" cy="100535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EE0A4499-CE07-9837-5F31-6777F3BB0F71}"/>
                </a:ext>
              </a:extLst>
            </p:cNvPr>
            <p:cNvSpPr/>
            <p:nvPr/>
          </p:nvSpPr>
          <p:spPr>
            <a:xfrm>
              <a:off x="431799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6A9069FF-F2AA-A8D0-2E43-583F1F35F27B}"/>
                </a:ext>
              </a:extLst>
            </p:cNvPr>
            <p:cNvSpPr/>
            <p:nvPr/>
          </p:nvSpPr>
          <p:spPr>
            <a:xfrm>
              <a:off x="1707333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F6007656-2CEF-EAFF-C000-A9F307AFB51C}"/>
                </a:ext>
              </a:extLst>
            </p:cNvPr>
            <p:cNvSpPr/>
            <p:nvPr/>
          </p:nvSpPr>
          <p:spPr>
            <a:xfrm>
              <a:off x="2982867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EB11111-4F94-90CA-1053-F87FB83B984E}"/>
              </a:ext>
            </a:extLst>
          </p:cNvPr>
          <p:cNvGrpSpPr/>
          <p:nvPr userDrawn="1"/>
        </p:nvGrpSpPr>
        <p:grpSpPr>
          <a:xfrm>
            <a:off x="482889" y="2001244"/>
            <a:ext cx="3556427" cy="1005359"/>
            <a:chOff x="431799" y="873756"/>
            <a:chExt cx="3556427" cy="100535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8C311AFE-B09F-A173-EB74-53DA99004E92}"/>
                </a:ext>
              </a:extLst>
            </p:cNvPr>
            <p:cNvSpPr/>
            <p:nvPr/>
          </p:nvSpPr>
          <p:spPr>
            <a:xfrm>
              <a:off x="431799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6EA4E673-EAC1-9BB6-3015-4301A2E722DA}"/>
                </a:ext>
              </a:extLst>
            </p:cNvPr>
            <p:cNvSpPr/>
            <p:nvPr/>
          </p:nvSpPr>
          <p:spPr>
            <a:xfrm>
              <a:off x="1707333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A35B7E59-E871-49A4-B6CC-EE3EE32E2702}"/>
                </a:ext>
              </a:extLst>
            </p:cNvPr>
            <p:cNvSpPr/>
            <p:nvPr/>
          </p:nvSpPr>
          <p:spPr>
            <a:xfrm>
              <a:off x="2982867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F6DD4C59-0CFB-F2EE-672B-10D2AB45E431}"/>
              </a:ext>
            </a:extLst>
          </p:cNvPr>
          <p:cNvGrpSpPr/>
          <p:nvPr userDrawn="1"/>
        </p:nvGrpSpPr>
        <p:grpSpPr>
          <a:xfrm>
            <a:off x="482889" y="3128730"/>
            <a:ext cx="3556427" cy="1005359"/>
            <a:chOff x="431799" y="873756"/>
            <a:chExt cx="3556427" cy="100535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1EC2D874-C0B3-C4C6-E70F-D460C463621D}"/>
                </a:ext>
              </a:extLst>
            </p:cNvPr>
            <p:cNvSpPr/>
            <p:nvPr/>
          </p:nvSpPr>
          <p:spPr>
            <a:xfrm>
              <a:off x="431799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285B8F78-9634-8B44-2742-A53FAA5701C9}"/>
                </a:ext>
              </a:extLst>
            </p:cNvPr>
            <p:cNvSpPr/>
            <p:nvPr/>
          </p:nvSpPr>
          <p:spPr>
            <a:xfrm>
              <a:off x="1707333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937DE353-B92A-6492-BE3C-708837E94D6E}"/>
                </a:ext>
              </a:extLst>
            </p:cNvPr>
            <p:cNvSpPr/>
            <p:nvPr/>
          </p:nvSpPr>
          <p:spPr>
            <a:xfrm>
              <a:off x="2982867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3503E3A5-6A53-5FA0-5F45-9050815403DE}"/>
              </a:ext>
            </a:extLst>
          </p:cNvPr>
          <p:cNvGrpSpPr/>
          <p:nvPr userDrawn="1"/>
        </p:nvGrpSpPr>
        <p:grpSpPr>
          <a:xfrm>
            <a:off x="482889" y="4256216"/>
            <a:ext cx="3556427" cy="1005359"/>
            <a:chOff x="431799" y="873756"/>
            <a:chExt cx="3556427" cy="100535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7681065E-6E51-34E8-B48F-4AC9D4E1CA1B}"/>
                </a:ext>
              </a:extLst>
            </p:cNvPr>
            <p:cNvSpPr/>
            <p:nvPr/>
          </p:nvSpPr>
          <p:spPr>
            <a:xfrm>
              <a:off x="431799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72F3EB62-7EA8-7FAA-0281-0E2384E80CC6}"/>
                </a:ext>
              </a:extLst>
            </p:cNvPr>
            <p:cNvSpPr/>
            <p:nvPr/>
          </p:nvSpPr>
          <p:spPr>
            <a:xfrm>
              <a:off x="1707333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3CA1E7E6-4EDC-BC66-5359-D52D806477C5}"/>
                </a:ext>
              </a:extLst>
            </p:cNvPr>
            <p:cNvSpPr/>
            <p:nvPr/>
          </p:nvSpPr>
          <p:spPr>
            <a:xfrm>
              <a:off x="2982867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8F592158-8C8D-7384-D15F-A909F2750088}"/>
              </a:ext>
            </a:extLst>
          </p:cNvPr>
          <p:cNvGrpSpPr/>
          <p:nvPr userDrawn="1"/>
        </p:nvGrpSpPr>
        <p:grpSpPr>
          <a:xfrm>
            <a:off x="482889" y="5383700"/>
            <a:ext cx="3556427" cy="1005359"/>
            <a:chOff x="431799" y="873756"/>
            <a:chExt cx="3556427" cy="100535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7A9E9266-3B65-F5EC-FC05-2D497117E95A}"/>
                </a:ext>
              </a:extLst>
            </p:cNvPr>
            <p:cNvSpPr/>
            <p:nvPr/>
          </p:nvSpPr>
          <p:spPr>
            <a:xfrm>
              <a:off x="431799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24428A46-B3BA-B0E6-AEBB-D5581B0AD777}"/>
                </a:ext>
              </a:extLst>
            </p:cNvPr>
            <p:cNvSpPr/>
            <p:nvPr/>
          </p:nvSpPr>
          <p:spPr>
            <a:xfrm>
              <a:off x="1707333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B2263A08-D5A4-CC96-2B9F-56DC10DF029B}"/>
                </a:ext>
              </a:extLst>
            </p:cNvPr>
            <p:cNvSpPr/>
            <p:nvPr/>
          </p:nvSpPr>
          <p:spPr>
            <a:xfrm>
              <a:off x="2982867" y="873756"/>
              <a:ext cx="1005359" cy="10053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</p:spTree>
    <p:extLst>
      <p:ext uri="{BB962C8B-B14F-4D97-AF65-F5344CB8AC3E}">
        <p14:creationId xmlns:p14="http://schemas.microsoft.com/office/powerpoint/2010/main" val="362710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3E32A-0278-4F16-A1AB-6243D73ECC0F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B44C8-C274-4AF5-8477-91720C06DD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760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58" r:id="rId12"/>
    <p:sldLayoutId id="214748366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CFB67-C521-AA74-A0C4-3073C5DBD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BF37B119-DAB3-5873-D83C-718BEE053847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4" name="Picture 6" descr="chaises noires sur sol blanc">
            <a:extLst>
              <a:ext uri="{FF2B5EF4-FFF2-40B4-BE49-F238E27FC236}">
                <a16:creationId xmlns:a16="http://schemas.microsoft.com/office/drawing/2014/main" id="{78A7008B-3356-D6F3-E4BF-D35B14B8B0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565" b="5007"/>
          <a:stretch>
            <a:fillRect/>
          </a:stretch>
        </p:blipFill>
        <p:spPr bwMode="auto">
          <a:xfrm>
            <a:off x="723196" y="6375400"/>
            <a:ext cx="11468804" cy="48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E590999-92CB-E75C-2B61-FC904DC33664}"/>
              </a:ext>
            </a:extLst>
          </p:cNvPr>
          <p:cNvSpPr txBox="1"/>
          <p:nvPr/>
        </p:nvSpPr>
        <p:spPr>
          <a:xfrm>
            <a:off x="484403" y="1374026"/>
            <a:ext cx="541190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  <a:spcAft>
                <a:spcPts val="600"/>
              </a:spcAft>
            </a:pPr>
            <a:r>
              <a:rPr lang="fr-FR" sz="1400" b="1" dirty="0">
                <a:solidFill>
                  <a:srgbClr val="2D9FE4"/>
                </a:solidFill>
                <a:latin typeface="Arial Nova Cond" panose="020B0506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LE CABINET</a:t>
            </a:r>
          </a:p>
          <a:p>
            <a:pPr algn="just">
              <a:lnSpc>
                <a:spcPts val="1600"/>
              </a:lnSpc>
              <a:spcAft>
                <a:spcPts val="600"/>
              </a:spcAft>
            </a:pPr>
            <a:r>
              <a:rPr lang="fr-FR" sz="1400" dirty="0">
                <a:latin typeface="Arial Nova Cond" panose="020B0506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Fondé en 2017 par Éric CÉLESTIN-URBAIN, EPL Conseil est un cabinet de conseil pluridisciplinaire, spécialiste des équipements événementiels et culturels publics. Intervenant en stratégie, finances, management « public / privé » et en ressources humaines, EPL Conseil mobilise son expertise au service des collectivités territoriales et de leurs satellites (SEM, EPL, opérateurs, associations). </a:t>
            </a:r>
          </a:p>
          <a:p>
            <a:pPr algn="just">
              <a:lnSpc>
                <a:spcPts val="1600"/>
              </a:lnSpc>
              <a:spcAft>
                <a:spcPts val="600"/>
              </a:spcAft>
            </a:pPr>
            <a:endParaRPr lang="fr-FR" sz="1400" dirty="0">
              <a:solidFill>
                <a:srgbClr val="2D9FE4"/>
              </a:solidFill>
              <a:latin typeface="Arial Nova Cond" panose="020B0506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just">
              <a:lnSpc>
                <a:spcPts val="1600"/>
              </a:lnSpc>
              <a:spcAft>
                <a:spcPts val="600"/>
              </a:spcAft>
            </a:pPr>
            <a:r>
              <a:rPr lang="fr-FR" sz="1400" b="1" dirty="0">
                <a:solidFill>
                  <a:srgbClr val="2D9FE4"/>
                </a:solidFill>
                <a:latin typeface="Arial Nova Cond" panose="020B0506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UNE SPÉCIALISATION UNIQUE</a:t>
            </a:r>
          </a:p>
          <a:p>
            <a:pPr algn="just">
              <a:lnSpc>
                <a:spcPts val="1600"/>
              </a:lnSpc>
              <a:spcAft>
                <a:spcPts val="600"/>
              </a:spcAft>
            </a:pPr>
            <a:r>
              <a:rPr lang="fr-FR" sz="1400" dirty="0">
                <a:latin typeface="Arial Nova Cond" panose="020B0506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Les grands et moyens équipements évènementiels et culturels : </a:t>
            </a:r>
            <a:br>
              <a:rPr lang="fr-FR" sz="1400" dirty="0">
                <a:latin typeface="Arial Nova Cond" panose="020B0506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</a:br>
            <a:r>
              <a:rPr lang="fr-FR" sz="1400" dirty="0">
                <a:latin typeface="Arial Nova Cond" panose="020B0506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centres de congrès, salles de spectacles / zénith, arénas et salles multifonctionnelles, opéras, théâtre, parcs des expositions. </a:t>
            </a:r>
          </a:p>
        </p:txBody>
      </p:sp>
      <p:sp>
        <p:nvSpPr>
          <p:cNvPr id="20" name="Graphique 11">
            <a:extLst>
              <a:ext uri="{FF2B5EF4-FFF2-40B4-BE49-F238E27FC236}">
                <a16:creationId xmlns:a16="http://schemas.microsoft.com/office/drawing/2014/main" id="{F0DAB396-032C-B382-7586-638AC5A48FD2}"/>
              </a:ext>
            </a:extLst>
          </p:cNvPr>
          <p:cNvSpPr/>
          <p:nvPr/>
        </p:nvSpPr>
        <p:spPr>
          <a:xfrm rot="5400000">
            <a:off x="-27219" y="5701696"/>
            <a:ext cx="1183525" cy="1129088"/>
          </a:xfrm>
          <a:custGeom>
            <a:avLst/>
            <a:gdLst>
              <a:gd name="connsiteX0" fmla="*/ 464534 w 1585912"/>
              <a:gd name="connsiteY0" fmla="*/ 464534 h 1585912"/>
              <a:gd name="connsiteX1" fmla="*/ 0 w 1585912"/>
              <a:gd name="connsiteY1" fmla="*/ 1585913 h 1585912"/>
              <a:gd name="connsiteX2" fmla="*/ 1585913 w 1585912"/>
              <a:gd name="connsiteY2" fmla="*/ 1585913 h 1585912"/>
              <a:gd name="connsiteX3" fmla="*/ 1585913 w 1585912"/>
              <a:gd name="connsiteY3" fmla="*/ 0 h 1585912"/>
              <a:gd name="connsiteX4" fmla="*/ 464534 w 1585912"/>
              <a:gd name="connsiteY4" fmla="*/ 464534 h 1585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5912" h="1585912">
                <a:moveTo>
                  <a:pt x="464534" y="464534"/>
                </a:moveTo>
                <a:cubicBezTo>
                  <a:pt x="167164" y="761810"/>
                  <a:pt x="0" y="1165479"/>
                  <a:pt x="0" y="1585913"/>
                </a:cubicBezTo>
                <a:lnTo>
                  <a:pt x="1585913" y="1585913"/>
                </a:lnTo>
                <a:lnTo>
                  <a:pt x="1585913" y="0"/>
                </a:lnTo>
                <a:cubicBezTo>
                  <a:pt x="1165479" y="0"/>
                  <a:pt x="761810" y="167164"/>
                  <a:pt x="464534" y="464534"/>
                </a:cubicBezTo>
                <a:close/>
              </a:path>
            </a:pathLst>
          </a:custGeom>
          <a:gradFill>
            <a:gsLst>
              <a:gs pos="22000">
                <a:srgbClr val="29376C"/>
              </a:gs>
              <a:gs pos="100000">
                <a:srgbClr val="2D9FE4"/>
              </a:gs>
            </a:gsLst>
            <a:lin ang="21594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/>
          </a:p>
        </p:txBody>
      </p:sp>
      <p:pic>
        <p:nvPicPr>
          <p:cNvPr id="2" name="Picture 2" descr="EPL Conseil | AMO des collectivités locales | DSP | équipements  évènementiels">
            <a:extLst>
              <a:ext uri="{FF2B5EF4-FFF2-40B4-BE49-F238E27FC236}">
                <a16:creationId xmlns:a16="http://schemas.microsoft.com/office/drawing/2014/main" id="{136CE01E-81A0-33C6-4644-D1180CDCE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43" y="402487"/>
            <a:ext cx="2459565" cy="52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D39BE79-114A-6A52-FD60-5460E4D1B7A7}"/>
              </a:ext>
            </a:extLst>
          </p:cNvPr>
          <p:cNvSpPr/>
          <p:nvPr/>
        </p:nvSpPr>
        <p:spPr>
          <a:xfrm>
            <a:off x="526443" y="4617494"/>
            <a:ext cx="5369862" cy="857684"/>
          </a:xfrm>
          <a:prstGeom prst="roundRect">
            <a:avLst>
              <a:gd name="adj" fmla="val 7752"/>
            </a:avLst>
          </a:prstGeom>
          <a:solidFill>
            <a:srgbClr val="2937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latin typeface="Arial Nova Cond" panose="020B0506020202020204" pitchFamily="34" charset="0"/>
              </a:rPr>
              <a:t>NOS VALEURS</a:t>
            </a:r>
          </a:p>
          <a:p>
            <a:endParaRPr lang="fr-FR" sz="1400" b="1" dirty="0">
              <a:latin typeface="Arial Nova Cond" panose="020B0506020202020204" pitchFamily="34" charset="0"/>
            </a:endParaRPr>
          </a:p>
          <a:p>
            <a:endParaRPr lang="fr-FR" sz="1400" b="1" dirty="0">
              <a:latin typeface="Arial Nova Cond" panose="020B0506020202020204" pitchFamily="34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55CDCE61-B12F-04F8-9D69-328438AE9183}"/>
              </a:ext>
            </a:extLst>
          </p:cNvPr>
          <p:cNvSpPr/>
          <p:nvPr/>
        </p:nvSpPr>
        <p:spPr>
          <a:xfrm>
            <a:off x="989222" y="5113233"/>
            <a:ext cx="126125" cy="126125"/>
          </a:xfrm>
          <a:prstGeom prst="ellipse">
            <a:avLst/>
          </a:prstGeom>
          <a:solidFill>
            <a:srgbClr val="E16E1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71AFDE0-F475-8105-C003-D5EA9B6D0944}"/>
              </a:ext>
            </a:extLst>
          </p:cNvPr>
          <p:cNvSpPr txBox="1"/>
          <p:nvPr/>
        </p:nvSpPr>
        <p:spPr>
          <a:xfrm>
            <a:off x="1129088" y="5050465"/>
            <a:ext cx="1124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rial Nova Cond" panose="020B0506020202020204" pitchFamily="34" charset="0"/>
              </a:rPr>
              <a:t>Écoute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EFF7347-41DF-FA40-F89C-1D5C68738D9D}"/>
              </a:ext>
            </a:extLst>
          </p:cNvPr>
          <p:cNvSpPr/>
          <p:nvPr/>
        </p:nvSpPr>
        <p:spPr>
          <a:xfrm>
            <a:off x="1879652" y="5113233"/>
            <a:ext cx="126125" cy="126125"/>
          </a:xfrm>
          <a:prstGeom prst="ellipse">
            <a:avLst/>
          </a:prstGeom>
          <a:solidFill>
            <a:srgbClr val="E16E1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2CE3ABF-3C9F-48F2-BD4F-0699CB15F0EA}"/>
              </a:ext>
            </a:extLst>
          </p:cNvPr>
          <p:cNvSpPr txBox="1"/>
          <p:nvPr/>
        </p:nvSpPr>
        <p:spPr>
          <a:xfrm>
            <a:off x="2019519" y="5050465"/>
            <a:ext cx="958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rial Nova Cond" panose="020B0506020202020204" pitchFamily="34" charset="0"/>
              </a:rPr>
              <a:t>Engagement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F5CA117-7E98-42E1-6F81-0131B14695B4}"/>
              </a:ext>
            </a:extLst>
          </p:cNvPr>
          <p:cNvSpPr/>
          <p:nvPr/>
        </p:nvSpPr>
        <p:spPr>
          <a:xfrm>
            <a:off x="3081223" y="5113233"/>
            <a:ext cx="126125" cy="126125"/>
          </a:xfrm>
          <a:prstGeom prst="ellipse">
            <a:avLst/>
          </a:prstGeom>
          <a:solidFill>
            <a:srgbClr val="E16E1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24DB98-B489-D10C-ACDC-CD6B0C5D1B1D}"/>
              </a:ext>
            </a:extLst>
          </p:cNvPr>
          <p:cNvSpPr txBox="1"/>
          <p:nvPr/>
        </p:nvSpPr>
        <p:spPr>
          <a:xfrm>
            <a:off x="3221089" y="5050465"/>
            <a:ext cx="1315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rial Nova Cond" panose="020B0506020202020204" pitchFamily="34" charset="0"/>
              </a:rPr>
              <a:t>Professionnalisme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1936F75-88F1-9EA8-B926-CF991544B0A6}"/>
              </a:ext>
            </a:extLst>
          </p:cNvPr>
          <p:cNvSpPr/>
          <p:nvPr/>
        </p:nvSpPr>
        <p:spPr>
          <a:xfrm>
            <a:off x="4632839" y="5113233"/>
            <a:ext cx="126125" cy="126125"/>
          </a:xfrm>
          <a:prstGeom prst="ellipse">
            <a:avLst/>
          </a:prstGeom>
          <a:solidFill>
            <a:srgbClr val="E16E1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6E236A1-CB8C-8AB8-3EF4-1B1B5C3BC7A4}"/>
              </a:ext>
            </a:extLst>
          </p:cNvPr>
          <p:cNvSpPr txBox="1"/>
          <p:nvPr/>
        </p:nvSpPr>
        <p:spPr>
          <a:xfrm>
            <a:off x="4772706" y="5050465"/>
            <a:ext cx="915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rial Nova Cond" panose="020B0506020202020204" pitchFamily="34" charset="0"/>
              </a:rPr>
              <a:t>Éthique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F9859C4-138B-9157-1AF7-3FDA57B0D135}"/>
              </a:ext>
            </a:extLst>
          </p:cNvPr>
          <p:cNvSpPr/>
          <p:nvPr/>
        </p:nvSpPr>
        <p:spPr>
          <a:xfrm>
            <a:off x="6337735" y="287742"/>
            <a:ext cx="5369862" cy="1931096"/>
          </a:xfrm>
          <a:prstGeom prst="roundRect">
            <a:avLst>
              <a:gd name="adj" fmla="val 7752"/>
            </a:avLst>
          </a:prstGeom>
          <a:solidFill>
            <a:srgbClr val="2937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fr-FR" sz="1400" b="1" dirty="0">
                <a:latin typeface="Arial Nova Cond" panose="020B0506020202020204" pitchFamily="34" charset="0"/>
              </a:rPr>
              <a:t>TROIS COMPÉTENCES RÉUNIES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E16E11"/>
                </a:solidFill>
                <a:latin typeface="Arial Nova Cond" panose="020B0506020202020204" pitchFamily="34" charset="0"/>
              </a:rPr>
              <a:t>Financière</a:t>
            </a:r>
            <a:r>
              <a:rPr lang="fr-FR" sz="1200" b="1" dirty="0">
                <a:latin typeface="Arial Nova Cond" panose="020B0506020202020204" pitchFamily="34" charset="0"/>
              </a:rPr>
              <a:t> </a:t>
            </a:r>
            <a:r>
              <a:rPr lang="fr-FR" sz="1200" dirty="0">
                <a:latin typeface="Arial Nova Cond" panose="020B0506020202020204" pitchFamily="34" charset="0"/>
              </a:rPr>
              <a:t>: Montages financiers complexes et modélisation, ingénierie des grands projets, aide au choix du mode de gestion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E16E11"/>
                </a:solidFill>
                <a:latin typeface="Arial Nova Cond" panose="020B0506020202020204" pitchFamily="34" charset="0"/>
              </a:rPr>
              <a:t>Juridique</a:t>
            </a:r>
            <a:r>
              <a:rPr lang="fr-FR" sz="1200" b="1" dirty="0">
                <a:latin typeface="Arial Nova Cond" panose="020B0506020202020204" pitchFamily="34" charset="0"/>
              </a:rPr>
              <a:t> </a:t>
            </a:r>
            <a:r>
              <a:rPr lang="fr-FR" sz="1200" dirty="0">
                <a:latin typeface="Arial Nova Cond" panose="020B0506020202020204" pitchFamily="34" charset="0"/>
              </a:rPr>
              <a:t>: Maîtrise des procédures de DSP, veille réglementaire, production des actes à portée juridique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E16E11"/>
                </a:solidFill>
                <a:latin typeface="Arial Nova Cond" panose="020B0506020202020204" pitchFamily="34" charset="0"/>
              </a:rPr>
              <a:t>Technique « métier » </a:t>
            </a:r>
            <a:r>
              <a:rPr lang="fr-FR" sz="1200" dirty="0">
                <a:latin typeface="Arial Nova Cond" panose="020B0506020202020204" pitchFamily="34" charset="0"/>
              </a:rPr>
              <a:t>: Connaissance concrète du secteur acquise comme dirigeant d’exploitation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88F1326-5DC1-A0BE-A726-79089F9C9921}"/>
              </a:ext>
            </a:extLst>
          </p:cNvPr>
          <p:cNvSpPr txBox="1"/>
          <p:nvPr/>
        </p:nvSpPr>
        <p:spPr>
          <a:xfrm>
            <a:off x="6295695" y="2398787"/>
            <a:ext cx="5411902" cy="297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  <a:spcAft>
                <a:spcPts val="600"/>
              </a:spcAft>
            </a:pPr>
            <a:r>
              <a:rPr lang="fr-FR" sz="1400" b="1" dirty="0">
                <a:solidFill>
                  <a:srgbClr val="2D9FE4"/>
                </a:solidFill>
                <a:latin typeface="Arial Nova Cond" panose="020B0506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DOMAINES D’INTERVENTION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F81146D2-977B-A5DB-4B05-8D914782A875}"/>
              </a:ext>
            </a:extLst>
          </p:cNvPr>
          <p:cNvSpPr/>
          <p:nvPr/>
        </p:nvSpPr>
        <p:spPr>
          <a:xfrm>
            <a:off x="6337735" y="2745591"/>
            <a:ext cx="2590365" cy="1126129"/>
          </a:xfrm>
          <a:prstGeom prst="roundRect">
            <a:avLst>
              <a:gd name="adj" fmla="val 775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spcAft>
                <a:spcPts val="800"/>
              </a:spcAft>
            </a:pPr>
            <a:r>
              <a:rPr lang="fr-FR" sz="1200" b="1" dirty="0">
                <a:solidFill>
                  <a:srgbClr val="29376C"/>
                </a:solidFill>
                <a:latin typeface="Arial Nova Cond" panose="020B0506020202020204" pitchFamily="34" charset="0"/>
              </a:rPr>
              <a:t>AMO et mode de gestion</a:t>
            </a:r>
          </a:p>
          <a:p>
            <a:pPr>
              <a:spcAft>
                <a:spcPts val="800"/>
              </a:spcAft>
            </a:pPr>
            <a:r>
              <a:rPr lang="fr-FR" sz="1200" dirty="0">
                <a:solidFill>
                  <a:schemeClr val="tx1"/>
                </a:solidFill>
                <a:latin typeface="Arial Nova Cond" panose="020B0506020202020204" pitchFamily="34" charset="0"/>
              </a:rPr>
              <a:t>Lancement et conduite de procédures de DSP, choix du mode de gestion, montages complexes, privatisation ou remunicipalisation</a:t>
            </a: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AEC3F85C-AEE0-CEF9-1FD6-4B6F26EDC1D1}"/>
              </a:ext>
            </a:extLst>
          </p:cNvPr>
          <p:cNvSpPr/>
          <p:nvPr/>
        </p:nvSpPr>
        <p:spPr>
          <a:xfrm>
            <a:off x="9117232" y="2745591"/>
            <a:ext cx="2590365" cy="1126129"/>
          </a:xfrm>
          <a:prstGeom prst="roundRect">
            <a:avLst>
              <a:gd name="adj" fmla="val 775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spcAft>
                <a:spcPts val="800"/>
              </a:spcAft>
            </a:pPr>
            <a:r>
              <a:rPr lang="fr-FR" sz="1200" b="1" dirty="0">
                <a:solidFill>
                  <a:srgbClr val="29376C"/>
                </a:solidFill>
                <a:latin typeface="Arial Nova Cond" panose="020B0506020202020204" pitchFamily="34" charset="0"/>
              </a:rPr>
              <a:t>Faisabilité et stratégie</a:t>
            </a:r>
          </a:p>
          <a:p>
            <a:pPr>
              <a:spcAft>
                <a:spcPts val="800"/>
              </a:spcAft>
            </a:pPr>
            <a:r>
              <a:rPr lang="fr-FR" sz="1200" dirty="0">
                <a:solidFill>
                  <a:schemeClr val="tx1"/>
                </a:solidFill>
                <a:latin typeface="Arial Nova Cond" panose="020B0506020202020204" pitchFamily="34" charset="0"/>
              </a:rPr>
              <a:t>Étude d’opportunité et de faisabilité d’équipements, positionnement, ingénierie financière des grands projets publics</a:t>
            </a: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EA62A91B-6C48-1269-BF7C-A91D492A2EB0}"/>
              </a:ext>
            </a:extLst>
          </p:cNvPr>
          <p:cNvSpPr/>
          <p:nvPr/>
        </p:nvSpPr>
        <p:spPr>
          <a:xfrm>
            <a:off x="6337735" y="3977794"/>
            <a:ext cx="2590365" cy="1004258"/>
          </a:xfrm>
          <a:prstGeom prst="roundRect">
            <a:avLst>
              <a:gd name="adj" fmla="val 775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spcAft>
                <a:spcPts val="800"/>
              </a:spcAft>
            </a:pPr>
            <a:r>
              <a:rPr lang="fr-FR" sz="1200" b="1" dirty="0">
                <a:solidFill>
                  <a:srgbClr val="29376C"/>
                </a:solidFill>
                <a:latin typeface="Arial Nova Cond" panose="020B0506020202020204" pitchFamily="34" charset="0"/>
              </a:rPr>
              <a:t>Audit et diagnostic</a:t>
            </a:r>
          </a:p>
          <a:p>
            <a:pPr>
              <a:spcAft>
                <a:spcPts val="800"/>
              </a:spcAft>
            </a:pPr>
            <a:r>
              <a:rPr lang="fr-FR" sz="1200" dirty="0">
                <a:solidFill>
                  <a:schemeClr val="tx1"/>
                </a:solidFill>
                <a:latin typeface="Arial Nova Cond" panose="020B0506020202020204" pitchFamily="34" charset="0"/>
              </a:rPr>
              <a:t>Diagnostic stratégique des satellites, audit de la délégation, du délégataire et des rapports annuels</a:t>
            </a: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CB7F23FD-1EF2-F8C4-FFE7-C4E9CE9287D3}"/>
              </a:ext>
            </a:extLst>
          </p:cNvPr>
          <p:cNvSpPr/>
          <p:nvPr/>
        </p:nvSpPr>
        <p:spPr>
          <a:xfrm>
            <a:off x="9117232" y="3977794"/>
            <a:ext cx="2590365" cy="1004258"/>
          </a:xfrm>
          <a:prstGeom prst="roundRect">
            <a:avLst>
              <a:gd name="adj" fmla="val 775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spcAft>
                <a:spcPts val="800"/>
              </a:spcAft>
            </a:pPr>
            <a:r>
              <a:rPr lang="fr-FR" sz="1200" b="1" dirty="0">
                <a:solidFill>
                  <a:srgbClr val="29376C"/>
                </a:solidFill>
                <a:latin typeface="Arial Nova Cond" panose="020B0506020202020204" pitchFamily="34" charset="0"/>
              </a:rPr>
              <a:t>Finance et prospective</a:t>
            </a:r>
          </a:p>
          <a:p>
            <a:pPr>
              <a:spcAft>
                <a:spcPts val="800"/>
              </a:spcAft>
            </a:pPr>
            <a:r>
              <a:rPr lang="fr-FR" sz="1200" dirty="0">
                <a:solidFill>
                  <a:schemeClr val="tx1"/>
                </a:solidFill>
                <a:latin typeface="Arial Nova Cond" panose="020B0506020202020204" pitchFamily="34" charset="0"/>
              </a:rPr>
              <a:t>Prévisions pluriannuelles (PMT), plans de développement, benchmarking local et national</a:t>
            </a: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BB38871C-190A-6EF5-12AA-0CFA002EC5A7}"/>
              </a:ext>
            </a:extLst>
          </p:cNvPr>
          <p:cNvSpPr/>
          <p:nvPr/>
        </p:nvSpPr>
        <p:spPr>
          <a:xfrm>
            <a:off x="6337735" y="5088126"/>
            <a:ext cx="2590365" cy="1004258"/>
          </a:xfrm>
          <a:prstGeom prst="roundRect">
            <a:avLst>
              <a:gd name="adj" fmla="val 775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spcAft>
                <a:spcPts val="800"/>
              </a:spcAft>
            </a:pPr>
            <a:r>
              <a:rPr lang="fr-FR" sz="1200" b="1" dirty="0">
                <a:solidFill>
                  <a:srgbClr val="29376C"/>
                </a:solidFill>
                <a:latin typeface="Arial Nova Cond" panose="020B0506020202020204" pitchFamily="34" charset="0"/>
              </a:rPr>
              <a:t>Exploitation et optimisation</a:t>
            </a:r>
          </a:p>
          <a:p>
            <a:pPr>
              <a:spcAft>
                <a:spcPts val="800"/>
              </a:spcAft>
            </a:pPr>
            <a:r>
              <a:rPr lang="fr-FR" sz="1200" dirty="0">
                <a:solidFill>
                  <a:schemeClr val="tx1"/>
                </a:solidFill>
                <a:latin typeface="Arial Nova Cond" panose="020B0506020202020204" pitchFamily="34" charset="0"/>
              </a:rPr>
              <a:t>Stratégies commerciales et tarifaires, démarche qualité, acquisition ou cession d’évènements</a:t>
            </a: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63AA06D7-C3C3-BDF6-825B-F8AE94E1DA7A}"/>
              </a:ext>
            </a:extLst>
          </p:cNvPr>
          <p:cNvSpPr/>
          <p:nvPr/>
        </p:nvSpPr>
        <p:spPr>
          <a:xfrm>
            <a:off x="9117232" y="5088126"/>
            <a:ext cx="2590365" cy="1004258"/>
          </a:xfrm>
          <a:prstGeom prst="roundRect">
            <a:avLst>
              <a:gd name="adj" fmla="val 775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spcAft>
                <a:spcPts val="800"/>
              </a:spcAft>
            </a:pPr>
            <a:r>
              <a:rPr lang="fr-FR" sz="1200" b="1" dirty="0">
                <a:solidFill>
                  <a:srgbClr val="29376C"/>
                </a:solidFill>
                <a:latin typeface="Arial Nova Cond" panose="020B0506020202020204" pitchFamily="34" charset="0"/>
              </a:rPr>
              <a:t>Management et RH</a:t>
            </a:r>
          </a:p>
          <a:p>
            <a:pPr>
              <a:spcAft>
                <a:spcPts val="800"/>
              </a:spcAft>
            </a:pPr>
            <a:r>
              <a:rPr lang="fr-FR" sz="1200" dirty="0">
                <a:solidFill>
                  <a:schemeClr val="tx1"/>
                </a:solidFill>
                <a:latin typeface="Arial Nova Cond" panose="020B0506020202020204" pitchFamily="34" charset="0"/>
              </a:rPr>
              <a:t>Appui aux managers, formations, création, réorganisation ou liquidations amiable de satellites</a:t>
            </a:r>
          </a:p>
        </p:txBody>
      </p:sp>
    </p:spTree>
    <p:extLst>
      <p:ext uri="{BB962C8B-B14F-4D97-AF65-F5344CB8AC3E}">
        <p14:creationId xmlns:p14="http://schemas.microsoft.com/office/powerpoint/2010/main" val="1736659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706666-0203-40c1-a313-5915753b1b5c">
      <Terms xmlns="http://schemas.microsoft.com/office/infopath/2007/PartnerControls"/>
    </lcf76f155ced4ddcb4097134ff3c332f>
    <_Flow_SignoffStatus xmlns="b4706666-0203-40c1-a313-5915753b1b5c" xsi:nil="true"/>
    <TaxCatchAll xmlns="6f48a1df-f26d-4713-86f1-02901b298af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2B58864A8175459837DC250AA966E2" ma:contentTypeVersion="20" ma:contentTypeDescription="Crée un document." ma:contentTypeScope="" ma:versionID="d79b4778eefbf8929ae231879b903d21">
  <xsd:schema xmlns:xsd="http://www.w3.org/2001/XMLSchema" xmlns:xs="http://www.w3.org/2001/XMLSchema" xmlns:p="http://schemas.microsoft.com/office/2006/metadata/properties" xmlns:ns2="b4706666-0203-40c1-a313-5915753b1b5c" xmlns:ns3="6f48a1df-f26d-4713-86f1-02901b298afe" targetNamespace="http://schemas.microsoft.com/office/2006/metadata/properties" ma:root="true" ma:fieldsID="92aca8dd26a39dfd554d46d78218bb92" ns2:_="" ns3:_="">
    <xsd:import namespace="b4706666-0203-40c1-a313-5915753b1b5c"/>
    <xsd:import namespace="6f48a1df-f26d-4713-86f1-02901b298a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_Flow_SignoffStatu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06666-0203-40c1-a313-5915753b1b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16" nillable="true" ma:displayName="État de validation" ma:internalName="_x00c9_tat_x0020_de_x0020_validation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aacc3f7a-100f-45ab-8900-3629465c94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48a1df-f26d-4713-86f1-02901b298afe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3b5a928-a7ac-4237-873c-611616568555}" ma:internalName="TaxCatchAll" ma:showField="CatchAllData" ma:web="6f48a1df-f26d-4713-86f1-02901b298a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907003-1C88-46BA-8F8A-5C68CC1DFFA7}">
  <ds:schemaRefs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6f48a1df-f26d-4713-86f1-02901b298afe"/>
    <ds:schemaRef ds:uri="b4706666-0203-40c1-a313-5915753b1b5c"/>
  </ds:schemaRefs>
</ds:datastoreItem>
</file>

<file path=customXml/itemProps2.xml><?xml version="1.0" encoding="utf-8"?>
<ds:datastoreItem xmlns:ds="http://schemas.openxmlformats.org/officeDocument/2006/customXml" ds:itemID="{6FE06DDF-CB66-4BC0-8FD4-34E8CAA552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706666-0203-40c1-a313-5915753b1b5c"/>
    <ds:schemaRef ds:uri="6f48a1df-f26d-4713-86f1-02901b298a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B6A9600-34AC-4967-B184-019BB0AFDE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274</Words>
  <Application>Microsoft Office PowerPoint</Application>
  <PresentationFormat>Grand écran</PresentationFormat>
  <Paragraphs>28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Aptos</vt:lpstr>
      <vt:lpstr>Arial</vt:lpstr>
      <vt:lpstr>Arial Nova</vt:lpstr>
      <vt:lpstr>Arial Nova Cond</vt:lpstr>
      <vt:lpstr>Calibri</vt:lpstr>
      <vt:lpstr>Calibri Light</vt:lpstr>
      <vt:lpstr>Thème Office 2013 – 2022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 Borde</dc:creator>
  <cp:lastModifiedBy>Eric CELESTIN-URBAIN</cp:lastModifiedBy>
  <cp:revision>2</cp:revision>
  <cp:lastPrinted>2025-04-22T11:42:59Z</cp:lastPrinted>
  <dcterms:created xsi:type="dcterms:W3CDTF">2021-07-21T08:02:48Z</dcterms:created>
  <dcterms:modified xsi:type="dcterms:W3CDTF">2026-09-17T16:58:09Z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0x0101000E2B58864A8175459837DC250AA966E2</vt:lpwstr>
  </property>
  <property fmtid="{D5CDD505-2E9C-101B-9397-08002B2CF9AE}" pid="3" name="MediaServiceImageTags">
    <vt:lpwstr/>
  </property>
</Properties>
</file>